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Lst>
  <p:notesMasterIdLst>
    <p:notesMasterId r:id="rId21"/>
  </p:notesMasterIdLst>
  <p:sldIdLst>
    <p:sldId id="257" r:id="rId3"/>
    <p:sldId id="258" r:id="rId4"/>
    <p:sldId id="264" r:id="rId5"/>
    <p:sldId id="259" r:id="rId6"/>
    <p:sldId id="260" r:id="rId7"/>
    <p:sldId id="261" r:id="rId8"/>
    <p:sldId id="262" r:id="rId9"/>
    <p:sldId id="272" r:id="rId10"/>
    <p:sldId id="263" r:id="rId11"/>
    <p:sldId id="265" r:id="rId12"/>
    <p:sldId id="266" r:id="rId13"/>
    <p:sldId id="267" r:id="rId14"/>
    <p:sldId id="268" r:id="rId15"/>
    <p:sldId id="269" r:id="rId16"/>
    <p:sldId id="271" r:id="rId17"/>
    <p:sldId id="270" r:id="rId18"/>
    <p:sldId id="273" r:id="rId19"/>
    <p:sldId id="256" r:id="rId20"/>
  </p:sldIdLst>
  <p:sldSz cx="9144000" cy="6858000" type="screen4x3"/>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865"/>
    <a:srgbClr val="BBBBBB"/>
    <a:srgbClr val="787878"/>
    <a:srgbClr val="939393"/>
    <a:srgbClr val="FFDA7F"/>
    <a:srgbClr val="799BB2"/>
    <a:srgbClr val="C692C2"/>
    <a:srgbClr val="A84D97"/>
    <a:srgbClr val="961B81"/>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napToObjects="1">
      <p:cViewPr varScale="1">
        <p:scale>
          <a:sx n="78" d="100"/>
          <a:sy n="78" d="100"/>
        </p:scale>
        <p:origin x="1200"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4D5EB-F25B-4CD9-B071-040D57428B97}" type="datetimeFigureOut">
              <a:rPr lang="sv-SE" smtClean="0"/>
              <a:t>2016-10-26</a:t>
            </a:fld>
            <a:endParaRPr lang="sv-S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2B5F86-B050-4F5E-91F6-82CD62AD2DBB}" type="slidenum">
              <a:rPr lang="sv-SE" smtClean="0"/>
              <a:t>‹#›</a:t>
            </a:fld>
            <a:endParaRPr lang="sv-SE"/>
          </a:p>
        </p:txBody>
      </p:sp>
    </p:spTree>
    <p:extLst>
      <p:ext uri="{BB962C8B-B14F-4D97-AF65-F5344CB8AC3E}">
        <p14:creationId xmlns:p14="http://schemas.microsoft.com/office/powerpoint/2010/main" val="3575584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10"/>
          </p:nvPr>
        </p:nvSpPr>
        <p:spPr/>
        <p:txBody>
          <a:bodyPr/>
          <a:lstStyle/>
          <a:p>
            <a:fld id="{822B5F86-B050-4F5E-91F6-82CD62AD2DBB}" type="slidenum">
              <a:rPr lang="sv-SE" smtClean="0"/>
              <a:t>2</a:t>
            </a:fld>
            <a:endParaRPr lang="sv-SE"/>
          </a:p>
        </p:txBody>
      </p:sp>
    </p:spTree>
    <p:extLst>
      <p:ext uri="{BB962C8B-B14F-4D97-AF65-F5344CB8AC3E}">
        <p14:creationId xmlns:p14="http://schemas.microsoft.com/office/powerpoint/2010/main" val="3322440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ing">
    <p:spTree>
      <p:nvGrpSpPr>
        <p:cNvPr id="1" name=""/>
        <p:cNvGrpSpPr/>
        <p:nvPr/>
      </p:nvGrpSpPr>
      <p:grpSpPr>
        <a:xfrm>
          <a:off x="0" y="0"/>
          <a:ext cx="0" cy="0"/>
          <a:chOff x="0" y="0"/>
          <a:chExt cx="0" cy="0"/>
        </a:xfrm>
      </p:grpSpPr>
      <p:sp>
        <p:nvSpPr>
          <p:cNvPr id="5" name="Rubrik 4"/>
          <p:cNvSpPr>
            <a:spLocks noGrp="1"/>
          </p:cNvSpPr>
          <p:nvPr>
            <p:ph type="title" hasCustomPrompt="1"/>
          </p:nvPr>
        </p:nvSpPr>
        <p:spPr>
          <a:xfrm>
            <a:off x="429330" y="1656000"/>
            <a:ext cx="8874000" cy="2277645"/>
          </a:xfrm>
          <a:prstGeom prst="rect">
            <a:avLst/>
          </a:prstGeom>
        </p:spPr>
        <p:txBody>
          <a:bodyPr/>
          <a:lstStyle>
            <a:lvl1pPr>
              <a:defRPr lang="sv-SE" sz="7000" b="1" kern="1200" baseline="0" dirty="0" smtClean="0">
                <a:solidFill>
                  <a:srgbClr val="787878"/>
                </a:solidFill>
                <a:latin typeface="BentonSans Bold"/>
                <a:ea typeface="+mn-ea"/>
                <a:cs typeface="BentonSans Bold"/>
              </a:defRPr>
            </a:lvl1pPr>
          </a:lstStyle>
          <a:p>
            <a:r>
              <a:rPr lang="sv-SE" dirty="0"/>
              <a:t>INSERT </a:t>
            </a:r>
            <a:br>
              <a:rPr lang="sv-SE" dirty="0"/>
            </a:br>
            <a:r>
              <a:rPr lang="sv-SE" dirty="0"/>
              <a:t>HEADING</a:t>
            </a:r>
          </a:p>
        </p:txBody>
      </p:sp>
      <p:sp>
        <p:nvSpPr>
          <p:cNvPr id="11" name="Platshållare för text 10"/>
          <p:cNvSpPr>
            <a:spLocks noGrp="1"/>
          </p:cNvSpPr>
          <p:nvPr>
            <p:ph type="body" sz="quarter" idx="11" hasCustomPrompt="1"/>
          </p:nvPr>
        </p:nvSpPr>
        <p:spPr>
          <a:xfrm>
            <a:off x="429330" y="4716000"/>
            <a:ext cx="3717925" cy="422275"/>
          </a:xfrm>
          <a:prstGeom prst="rect">
            <a:avLst/>
          </a:prstGeom>
        </p:spPr>
        <p:txBody>
          <a:bodyPr/>
          <a:lstStyle>
            <a:lvl1pPr marL="0" indent="0">
              <a:buNone/>
              <a:defRPr lang="sv-SE" sz="2000" kern="1200" dirty="0">
                <a:solidFill>
                  <a:srgbClr val="787878"/>
                </a:solidFill>
                <a:latin typeface="ScalaOT"/>
                <a:ea typeface="+mn-ea"/>
                <a:cs typeface="ScalaOT"/>
              </a:defRPr>
            </a:lvl1pPr>
          </a:lstStyle>
          <a:p>
            <a:pPr lvl="0"/>
            <a:r>
              <a:rPr lang="sv-SE" dirty="0" err="1"/>
              <a:t>Insert</a:t>
            </a:r>
            <a:r>
              <a:rPr lang="sv-SE" dirty="0"/>
              <a:t> date</a:t>
            </a:r>
          </a:p>
        </p:txBody>
      </p:sp>
      <p:sp>
        <p:nvSpPr>
          <p:cNvPr id="3" name="Platshållare för text 2"/>
          <p:cNvSpPr>
            <a:spLocks noGrp="1"/>
          </p:cNvSpPr>
          <p:nvPr>
            <p:ph type="body" sz="quarter" idx="12" hasCustomPrompt="1"/>
          </p:nvPr>
        </p:nvSpPr>
        <p:spPr>
          <a:xfrm>
            <a:off x="428400" y="3942000"/>
            <a:ext cx="5760000" cy="673132"/>
          </a:xfrm>
          <a:prstGeom prst="rect">
            <a:avLst/>
          </a:prstGeom>
        </p:spPr>
        <p:txBody>
          <a:bodyPr/>
          <a:lstStyle>
            <a:lvl1pPr marL="0" indent="0">
              <a:buNone/>
              <a:defRPr lang="sv-SE" sz="3000" kern="1200" baseline="0" dirty="0" smtClean="0">
                <a:solidFill>
                  <a:srgbClr val="787878"/>
                </a:solidFill>
                <a:latin typeface="BentonSans Regular" panose="02000503000000020004" pitchFamily="50" charset="0"/>
                <a:ea typeface="+mn-ea"/>
                <a:cs typeface="BentonSans Regular" panose="02000503000000020004" pitchFamily="50" charset="0"/>
              </a:defRPr>
            </a:lvl1pPr>
          </a:lstStyle>
          <a:p>
            <a:pPr lvl="0"/>
            <a:r>
              <a:rPr lang="sv-SE" dirty="0" err="1"/>
              <a:t>Insert</a:t>
            </a:r>
            <a:r>
              <a:rPr lang="sv-SE" dirty="0"/>
              <a:t> </a:t>
            </a:r>
            <a:r>
              <a:rPr lang="sv-SE" dirty="0" err="1"/>
              <a:t>Subtitle</a:t>
            </a:r>
            <a:endParaRPr lang="sv-SE" dirty="0"/>
          </a:p>
        </p:txBody>
      </p:sp>
    </p:spTree>
    <p:extLst>
      <p:ext uri="{BB962C8B-B14F-4D97-AF65-F5344CB8AC3E}">
        <p14:creationId xmlns:p14="http://schemas.microsoft.com/office/powerpoint/2010/main" val="3175413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428400" y="1180800"/>
            <a:ext cx="6609600" cy="756000"/>
          </a:xfrm>
          <a:prstGeom prst="rect">
            <a:avLst/>
          </a:prstGeom>
        </p:spPr>
        <p:txBody>
          <a:bodyPr/>
          <a:lstStyle>
            <a:lvl1pPr>
              <a:defRPr sz="3500" b="1" cap="none" baseline="0">
                <a:solidFill>
                  <a:srgbClr val="787878"/>
                </a:solidFill>
                <a:latin typeface="BentonSans Medium" panose="02000603000000020004" pitchFamily="50" charset="0"/>
              </a:defRPr>
            </a:lvl1pPr>
          </a:lstStyle>
          <a:p>
            <a:r>
              <a:rPr lang="sv-SE" dirty="0"/>
              <a:t>INSERT HEADLINE</a:t>
            </a:r>
          </a:p>
        </p:txBody>
      </p:sp>
      <p:sp>
        <p:nvSpPr>
          <p:cNvPr id="8" name="Platshållare för text 7"/>
          <p:cNvSpPr>
            <a:spLocks noGrp="1"/>
          </p:cNvSpPr>
          <p:nvPr>
            <p:ph type="body" sz="quarter" idx="11" hasCustomPrompt="1"/>
          </p:nvPr>
        </p:nvSpPr>
        <p:spPr>
          <a:xfrm>
            <a:off x="428400" y="2300400"/>
            <a:ext cx="6569075" cy="3268662"/>
          </a:xfrm>
          <a:prstGeom prst="rect">
            <a:avLst/>
          </a:prstGeom>
        </p:spPr>
        <p:txBody>
          <a:bodyPr/>
          <a:lstStyle>
            <a:lvl1pPr marL="342000" indent="-342000">
              <a:defRPr sz="2000" baseline="0">
                <a:solidFill>
                  <a:srgbClr val="787878"/>
                </a:solidFill>
                <a:latin typeface="BentonSans Regular" panose="02000503000000020004" pitchFamily="50" charset="0"/>
              </a:defRPr>
            </a:lvl1pPr>
            <a:lvl2pPr marL="685800" indent="-228600">
              <a:buFont typeface="BentonSans Regular" panose="02000503000000020004" pitchFamily="50" charset="0"/>
              <a:buChar char="–"/>
              <a:defRPr sz="1800" baseline="0">
                <a:solidFill>
                  <a:srgbClr val="787878"/>
                </a:solidFill>
              </a:defRPr>
            </a:lvl2pPr>
          </a:lstStyle>
          <a:p>
            <a:pPr lvl="0"/>
            <a:r>
              <a:rPr lang="sv-SE" sz="2000" dirty="0" err="1">
                <a:latin typeface="BentonSans Regular" panose="02000503000000020004" pitchFamily="50" charset="0"/>
              </a:rPr>
              <a:t>Insert</a:t>
            </a:r>
            <a:r>
              <a:rPr lang="sv-SE" sz="2000" dirty="0">
                <a:latin typeface="BentonSans Regular" panose="02000503000000020004" pitchFamily="50" charset="0"/>
              </a:rPr>
              <a:t> text</a:t>
            </a:r>
          </a:p>
          <a:p>
            <a:pPr lvl="1"/>
            <a:r>
              <a:rPr lang="sv-SE" dirty="0">
                <a:latin typeface="BentonSans Regular" panose="02000503000000020004" pitchFamily="50" charset="0"/>
              </a:rPr>
              <a:t>Subtext</a:t>
            </a:r>
            <a:endParaRPr lang="sv-SE" dirty="0"/>
          </a:p>
        </p:txBody>
      </p:sp>
      <p:sp>
        <p:nvSpPr>
          <p:cNvPr id="2" name="Footer Placeholder 1"/>
          <p:cNvSpPr>
            <a:spLocks noGrp="1"/>
          </p:cNvSpPr>
          <p:nvPr>
            <p:ph type="ftr" sz="quarter" idx="12"/>
          </p:nvPr>
        </p:nvSpPr>
        <p:spPr/>
        <p:txBody>
          <a:bodyPr/>
          <a:lstStyle/>
          <a:p>
            <a:endParaRPr lang="sv-SE"/>
          </a:p>
        </p:txBody>
      </p:sp>
    </p:spTree>
    <p:extLst>
      <p:ext uri="{BB962C8B-B14F-4D97-AF65-F5344CB8AC3E}">
        <p14:creationId xmlns:p14="http://schemas.microsoft.com/office/powerpoint/2010/main" val="287471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with header">
    <p:spTree>
      <p:nvGrpSpPr>
        <p:cNvPr id="1" name=""/>
        <p:cNvGrpSpPr/>
        <p:nvPr/>
      </p:nvGrpSpPr>
      <p:grpSpPr>
        <a:xfrm>
          <a:off x="0" y="0"/>
          <a:ext cx="0" cy="0"/>
          <a:chOff x="0" y="0"/>
          <a:chExt cx="0" cy="0"/>
        </a:xfrm>
      </p:grpSpPr>
      <p:sp>
        <p:nvSpPr>
          <p:cNvPr id="5" name="Platshållare för bild 2"/>
          <p:cNvSpPr>
            <a:spLocks noGrp="1"/>
          </p:cNvSpPr>
          <p:nvPr>
            <p:ph type="pic" sz="quarter" idx="12" hasCustomPrompt="1"/>
          </p:nvPr>
        </p:nvSpPr>
        <p:spPr>
          <a:xfrm>
            <a:off x="522000" y="1080000"/>
            <a:ext cx="8103600" cy="5054400"/>
          </a:xfrm>
          <a:prstGeom prst="rect">
            <a:avLst/>
          </a:prstGeom>
        </p:spPr>
        <p:txBody>
          <a:bodyPr/>
          <a:lstStyle>
            <a:lvl1pPr marL="0" indent="0">
              <a:buNone/>
              <a:defRPr lang="sv-SE" sz="2000" kern="1200" baseline="0" dirty="0">
                <a:solidFill>
                  <a:srgbClr val="787878"/>
                </a:solidFill>
                <a:latin typeface="BentonSans Regular" panose="02000503000000020004" pitchFamily="50" charset="0"/>
                <a:ea typeface="+mn-ea"/>
                <a:cs typeface="+mn-cs"/>
              </a:defRPr>
            </a:lvl1pPr>
          </a:lstStyle>
          <a:p>
            <a:r>
              <a:rPr lang="sv-SE" dirty="0" err="1"/>
              <a:t>Insert</a:t>
            </a:r>
            <a:r>
              <a:rPr lang="sv-SE" dirty="0"/>
              <a:t> image</a:t>
            </a:r>
          </a:p>
        </p:txBody>
      </p:sp>
      <p:sp>
        <p:nvSpPr>
          <p:cNvPr id="2" name="Footer Placeholder 1"/>
          <p:cNvSpPr>
            <a:spLocks noGrp="1"/>
          </p:cNvSpPr>
          <p:nvPr>
            <p:ph type="ftr" sz="quarter" idx="13"/>
          </p:nvPr>
        </p:nvSpPr>
        <p:spPr/>
        <p:txBody>
          <a:bodyPr/>
          <a:lstStyle/>
          <a:p>
            <a:endParaRPr lang="sv-SE"/>
          </a:p>
        </p:txBody>
      </p:sp>
    </p:spTree>
    <p:extLst>
      <p:ext uri="{BB962C8B-B14F-4D97-AF65-F5344CB8AC3E}">
        <p14:creationId xmlns:p14="http://schemas.microsoft.com/office/powerpoint/2010/main" val="1864965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2" name="Rektangel 1"/>
          <p:cNvSpPr/>
          <p:nvPr userDrawn="1"/>
        </p:nvSpPr>
        <p:spPr>
          <a:xfrm>
            <a:off x="316523" y="263769"/>
            <a:ext cx="8361485" cy="3956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3"/>
          <p:cNvSpPr/>
          <p:nvPr userDrawn="1"/>
        </p:nvSpPr>
        <p:spPr>
          <a:xfrm>
            <a:off x="501162" y="6150217"/>
            <a:ext cx="8361485" cy="3956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bild 2"/>
          <p:cNvSpPr>
            <a:spLocks noGrp="1"/>
          </p:cNvSpPr>
          <p:nvPr>
            <p:ph type="pic" sz="quarter" idx="12" hasCustomPrompt="1"/>
          </p:nvPr>
        </p:nvSpPr>
        <p:spPr>
          <a:xfrm>
            <a:off x="0" y="0"/>
            <a:ext cx="9143999" cy="6858000"/>
          </a:xfrm>
          <a:prstGeom prst="rect">
            <a:avLst/>
          </a:prstGeom>
        </p:spPr>
        <p:txBody>
          <a:bodyPr/>
          <a:lstStyle>
            <a:lvl1pPr marL="0" indent="0">
              <a:buNone/>
              <a:defRPr lang="sv-SE" sz="2000" kern="1200" baseline="0" dirty="0">
                <a:solidFill>
                  <a:srgbClr val="787878"/>
                </a:solidFill>
                <a:latin typeface="BentonSans Regular" panose="02000503000000020004" pitchFamily="50" charset="0"/>
                <a:ea typeface="+mn-ea"/>
                <a:cs typeface="+mn-cs"/>
              </a:defRPr>
            </a:lvl1pPr>
          </a:lstStyle>
          <a:p>
            <a:r>
              <a:rPr lang="sv-SE" dirty="0" err="1"/>
              <a:t>Insert</a:t>
            </a:r>
            <a:r>
              <a:rPr lang="sv-SE" dirty="0"/>
              <a:t> image</a:t>
            </a:r>
          </a:p>
        </p:txBody>
      </p:sp>
    </p:spTree>
    <p:extLst>
      <p:ext uri="{BB962C8B-B14F-4D97-AF65-F5344CB8AC3E}">
        <p14:creationId xmlns:p14="http://schemas.microsoft.com/office/powerpoint/2010/main" val="1785088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image with 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5140800" y="1695600"/>
            <a:ext cx="3106800" cy="648000"/>
          </a:xfrm>
          <a:prstGeom prst="rect">
            <a:avLst/>
          </a:prstGeom>
        </p:spPr>
        <p:txBody>
          <a:bodyPr/>
          <a:lstStyle>
            <a:lvl1pPr>
              <a:defRPr sz="3500" b="1" cap="all" baseline="0">
                <a:solidFill>
                  <a:srgbClr val="787878"/>
                </a:solidFill>
                <a:latin typeface="BentonSans Bold" panose="02000503000000020004" pitchFamily="50" charset="0"/>
              </a:defRPr>
            </a:lvl1pPr>
          </a:lstStyle>
          <a:p>
            <a:r>
              <a:rPr lang="sv-SE" dirty="0"/>
              <a:t>HEADLINE</a:t>
            </a:r>
          </a:p>
        </p:txBody>
      </p:sp>
      <p:sp>
        <p:nvSpPr>
          <p:cNvPr id="8" name="Platshållare för text 7"/>
          <p:cNvSpPr>
            <a:spLocks noGrp="1"/>
          </p:cNvSpPr>
          <p:nvPr>
            <p:ph type="body" sz="quarter" idx="11" hasCustomPrompt="1"/>
          </p:nvPr>
        </p:nvSpPr>
        <p:spPr>
          <a:xfrm>
            <a:off x="5140800" y="2631600"/>
            <a:ext cx="3106800" cy="3268662"/>
          </a:xfrm>
          <a:prstGeom prst="rect">
            <a:avLst/>
          </a:prstGeom>
        </p:spPr>
        <p:txBody>
          <a:bodyPr/>
          <a:lstStyle>
            <a:lvl1pPr marL="0" indent="0">
              <a:buNone/>
              <a:defRPr sz="2000" baseline="0">
                <a:solidFill>
                  <a:srgbClr val="787878"/>
                </a:solidFill>
                <a:latin typeface="BentonSans Regular" panose="02000503000000020004" pitchFamily="50" charset="0"/>
              </a:defRPr>
            </a:lvl1pPr>
          </a:lstStyle>
          <a:p>
            <a:pPr lvl="0"/>
            <a:r>
              <a:rPr lang="sv-SE" sz="2000" dirty="0" err="1">
                <a:latin typeface="BentonSans Regular" panose="02000503000000020004" pitchFamily="50" charset="0"/>
              </a:rPr>
              <a:t>Insert</a:t>
            </a:r>
            <a:r>
              <a:rPr lang="sv-SE" sz="2000" dirty="0">
                <a:latin typeface="BentonSans Regular" panose="02000503000000020004" pitchFamily="50" charset="0"/>
              </a:rPr>
              <a:t> text</a:t>
            </a:r>
            <a:endParaRPr lang="sv-SE" dirty="0"/>
          </a:p>
        </p:txBody>
      </p:sp>
      <p:sp>
        <p:nvSpPr>
          <p:cNvPr id="3" name="Platshållare för bild 2"/>
          <p:cNvSpPr>
            <a:spLocks noGrp="1"/>
          </p:cNvSpPr>
          <p:nvPr>
            <p:ph type="pic" sz="quarter" idx="12" hasCustomPrompt="1"/>
          </p:nvPr>
        </p:nvSpPr>
        <p:spPr>
          <a:xfrm>
            <a:off x="522000" y="1206000"/>
            <a:ext cx="4050000" cy="4431600"/>
          </a:xfrm>
          <a:prstGeom prst="rect">
            <a:avLst/>
          </a:prstGeom>
        </p:spPr>
        <p:txBody>
          <a:bodyPr/>
          <a:lstStyle>
            <a:lvl1pPr marL="0" indent="0">
              <a:buNone/>
              <a:defRPr lang="sv-SE" sz="2000" kern="1200" baseline="0" dirty="0">
                <a:solidFill>
                  <a:srgbClr val="787878"/>
                </a:solidFill>
                <a:latin typeface="BentonSans Regular" panose="02000503000000020004" pitchFamily="50" charset="0"/>
                <a:ea typeface="+mn-ea"/>
                <a:cs typeface="+mn-cs"/>
              </a:defRPr>
            </a:lvl1pPr>
          </a:lstStyle>
          <a:p>
            <a:r>
              <a:rPr lang="sv-SE" dirty="0" err="1"/>
              <a:t>Insert</a:t>
            </a:r>
            <a:r>
              <a:rPr lang="sv-SE" dirty="0"/>
              <a:t> image</a:t>
            </a:r>
          </a:p>
        </p:txBody>
      </p:sp>
      <p:sp>
        <p:nvSpPr>
          <p:cNvPr id="2" name="Footer Placeholder 1"/>
          <p:cNvSpPr>
            <a:spLocks noGrp="1"/>
          </p:cNvSpPr>
          <p:nvPr>
            <p:ph type="ftr" sz="quarter" idx="13"/>
          </p:nvPr>
        </p:nvSpPr>
        <p:spPr/>
        <p:txBody>
          <a:bodyPr/>
          <a:lstStyle/>
          <a:p>
            <a:endParaRPr lang="sv-SE"/>
          </a:p>
        </p:txBody>
      </p:sp>
    </p:spTree>
    <p:extLst>
      <p:ext uri="{BB962C8B-B14F-4D97-AF65-F5344CB8AC3E}">
        <p14:creationId xmlns:p14="http://schemas.microsoft.com/office/powerpoint/2010/main" val="2746865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image with text">
    <p:spTree>
      <p:nvGrpSpPr>
        <p:cNvPr id="1" name=""/>
        <p:cNvGrpSpPr/>
        <p:nvPr/>
      </p:nvGrpSpPr>
      <p:grpSpPr>
        <a:xfrm>
          <a:off x="0" y="0"/>
          <a:ext cx="0" cy="0"/>
          <a:chOff x="0" y="0"/>
          <a:chExt cx="0" cy="0"/>
        </a:xfrm>
      </p:grpSpPr>
      <p:sp>
        <p:nvSpPr>
          <p:cNvPr id="2" name="Footer Placeholder 1"/>
          <p:cNvSpPr>
            <a:spLocks noGrp="1"/>
          </p:cNvSpPr>
          <p:nvPr>
            <p:ph type="ftr" sz="quarter" idx="13"/>
          </p:nvPr>
        </p:nvSpPr>
        <p:spPr/>
        <p:txBody>
          <a:bodyPr/>
          <a:lstStyle/>
          <a:p>
            <a:endParaRPr lang="sv-SE"/>
          </a:p>
        </p:txBody>
      </p:sp>
      <p:sp>
        <p:nvSpPr>
          <p:cNvPr id="16" name="Title 1"/>
          <p:cNvSpPr>
            <a:spLocks noGrp="1"/>
          </p:cNvSpPr>
          <p:nvPr>
            <p:ph type="title" hasCustomPrompt="1"/>
          </p:nvPr>
        </p:nvSpPr>
        <p:spPr>
          <a:xfrm>
            <a:off x="533174" y="1250594"/>
            <a:ext cx="3106800" cy="589092"/>
          </a:xfrm>
          <a:prstGeom prst="rect">
            <a:avLst/>
          </a:prstGeom>
        </p:spPr>
        <p:txBody>
          <a:bodyPr/>
          <a:lstStyle>
            <a:lvl1pPr>
              <a:defRPr sz="3500">
                <a:solidFill>
                  <a:schemeClr val="tx2"/>
                </a:solidFill>
              </a:defRPr>
            </a:lvl1pPr>
          </a:lstStyle>
          <a:p>
            <a:r>
              <a:rPr lang="sv-SE" dirty="0"/>
              <a:t>HEADLINE</a:t>
            </a:r>
          </a:p>
        </p:txBody>
      </p:sp>
      <p:sp>
        <p:nvSpPr>
          <p:cNvPr id="17" name="Content Placeholder 3"/>
          <p:cNvSpPr>
            <a:spLocks noGrp="1"/>
          </p:cNvSpPr>
          <p:nvPr>
            <p:ph sz="half" idx="1" hasCustomPrompt="1"/>
          </p:nvPr>
        </p:nvSpPr>
        <p:spPr>
          <a:xfrm>
            <a:off x="533172" y="2301678"/>
            <a:ext cx="3777569" cy="2959639"/>
          </a:xfrm>
          <a:prstGeom prst="rect">
            <a:avLst/>
          </a:prstGeom>
        </p:spPr>
        <p:txBody>
          <a:bodyPr/>
          <a:lstStyle>
            <a:lvl1pPr marL="0" indent="0">
              <a:buNone/>
              <a:defRPr sz="2000" baseline="0">
                <a:solidFill>
                  <a:schemeClr val="tx2"/>
                </a:solidFill>
                <a:latin typeface="BentonSans Regular" panose="02000503000000020004" pitchFamily="50" charset="0"/>
              </a:defRPr>
            </a:lvl1pPr>
          </a:lstStyle>
          <a:p>
            <a:r>
              <a:rPr lang="sv-SE" dirty="0" err="1"/>
              <a:t>Insert</a:t>
            </a:r>
            <a:r>
              <a:rPr lang="sv-SE" dirty="0"/>
              <a:t> text</a:t>
            </a:r>
          </a:p>
        </p:txBody>
      </p:sp>
      <p:sp>
        <p:nvSpPr>
          <p:cNvPr id="18" name="Content Placeholder 4"/>
          <p:cNvSpPr>
            <a:spLocks noGrp="1"/>
          </p:cNvSpPr>
          <p:nvPr>
            <p:ph sz="half" idx="15" hasCustomPrompt="1"/>
          </p:nvPr>
        </p:nvSpPr>
        <p:spPr>
          <a:xfrm>
            <a:off x="4794434" y="2301677"/>
            <a:ext cx="3777569" cy="2959639"/>
          </a:xfrm>
          <a:prstGeom prst="rect">
            <a:avLst/>
          </a:prstGeom>
        </p:spPr>
        <p:txBody>
          <a:bodyPr/>
          <a:lstStyle>
            <a:lvl1pPr marL="0" indent="0">
              <a:buNone/>
              <a:defRPr sz="2000">
                <a:solidFill>
                  <a:schemeClr val="tx2"/>
                </a:solidFill>
                <a:latin typeface="BentonSans Regular" panose="02000503000000020004" pitchFamily="50" charset="0"/>
              </a:defRPr>
            </a:lvl1pPr>
          </a:lstStyle>
          <a:p>
            <a:r>
              <a:rPr lang="sv-SE" dirty="0" err="1"/>
              <a:t>Insert</a:t>
            </a:r>
            <a:r>
              <a:rPr lang="sv-SE" dirty="0"/>
              <a:t> text</a:t>
            </a:r>
          </a:p>
        </p:txBody>
      </p:sp>
    </p:spTree>
    <p:extLst>
      <p:ext uri="{BB962C8B-B14F-4D97-AF65-F5344CB8AC3E}">
        <p14:creationId xmlns:p14="http://schemas.microsoft.com/office/powerpoint/2010/main" val="418368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5140800" y="1695600"/>
            <a:ext cx="3106800" cy="648000"/>
          </a:xfrm>
          <a:prstGeom prst="rect">
            <a:avLst/>
          </a:prstGeom>
        </p:spPr>
        <p:txBody>
          <a:bodyPr/>
          <a:lstStyle>
            <a:lvl1pPr>
              <a:defRPr sz="3500" b="1" cap="all" baseline="0">
                <a:solidFill>
                  <a:srgbClr val="787878"/>
                </a:solidFill>
                <a:latin typeface="BentonSans Bold" panose="02000503000000020004" pitchFamily="50" charset="0"/>
              </a:defRPr>
            </a:lvl1pPr>
          </a:lstStyle>
          <a:p>
            <a:r>
              <a:rPr lang="sv-SE" dirty="0"/>
              <a:t>HEADLINE</a:t>
            </a:r>
          </a:p>
        </p:txBody>
      </p:sp>
      <p:sp>
        <p:nvSpPr>
          <p:cNvPr id="8" name="Platshållare för text 7"/>
          <p:cNvSpPr>
            <a:spLocks noGrp="1"/>
          </p:cNvSpPr>
          <p:nvPr>
            <p:ph type="body" sz="quarter" idx="11" hasCustomPrompt="1"/>
          </p:nvPr>
        </p:nvSpPr>
        <p:spPr>
          <a:xfrm>
            <a:off x="5140800" y="2631600"/>
            <a:ext cx="3106800" cy="3268662"/>
          </a:xfrm>
          <a:prstGeom prst="rect">
            <a:avLst/>
          </a:prstGeom>
        </p:spPr>
        <p:txBody>
          <a:bodyPr/>
          <a:lstStyle>
            <a:lvl1pPr marL="0" indent="0">
              <a:buNone/>
              <a:defRPr sz="2000" baseline="0">
                <a:solidFill>
                  <a:srgbClr val="787878"/>
                </a:solidFill>
                <a:latin typeface="BentonSans Regular" panose="02000503000000020004" pitchFamily="50" charset="0"/>
              </a:defRPr>
            </a:lvl1pPr>
          </a:lstStyle>
          <a:p>
            <a:pPr lvl="0"/>
            <a:r>
              <a:rPr lang="sv-SE" sz="2000" dirty="0" err="1">
                <a:latin typeface="BentonSans Regular" panose="02000503000000020004" pitchFamily="50" charset="0"/>
              </a:rPr>
              <a:t>Insert</a:t>
            </a:r>
            <a:r>
              <a:rPr lang="sv-SE" sz="2000" dirty="0">
                <a:latin typeface="BentonSans Regular" panose="02000503000000020004" pitchFamily="50" charset="0"/>
              </a:rPr>
              <a:t> text</a:t>
            </a:r>
            <a:endParaRPr lang="sv-SE" dirty="0"/>
          </a:p>
        </p:txBody>
      </p:sp>
      <p:sp>
        <p:nvSpPr>
          <p:cNvPr id="3" name="Platshållare för bild 2"/>
          <p:cNvSpPr>
            <a:spLocks noGrp="1"/>
          </p:cNvSpPr>
          <p:nvPr>
            <p:ph type="pic" sz="quarter" idx="12" hasCustomPrompt="1"/>
          </p:nvPr>
        </p:nvSpPr>
        <p:spPr>
          <a:xfrm>
            <a:off x="522000" y="1206000"/>
            <a:ext cx="4050000" cy="2127600"/>
          </a:xfrm>
          <a:prstGeom prst="rect">
            <a:avLst/>
          </a:prstGeom>
        </p:spPr>
        <p:txBody>
          <a:bodyPr/>
          <a:lstStyle>
            <a:lvl1pPr marL="0" indent="0">
              <a:buNone/>
              <a:defRPr lang="sv-SE" sz="2000" kern="1200" baseline="0" dirty="0">
                <a:solidFill>
                  <a:srgbClr val="787878"/>
                </a:solidFill>
                <a:latin typeface="BentonSans Regular" panose="02000503000000020004" pitchFamily="50" charset="0"/>
                <a:ea typeface="+mn-ea"/>
                <a:cs typeface="+mn-cs"/>
              </a:defRPr>
            </a:lvl1pPr>
          </a:lstStyle>
          <a:p>
            <a:r>
              <a:rPr lang="sv-SE" dirty="0" err="1"/>
              <a:t>Insert</a:t>
            </a:r>
            <a:r>
              <a:rPr lang="sv-SE" dirty="0"/>
              <a:t> image</a:t>
            </a:r>
          </a:p>
        </p:txBody>
      </p:sp>
      <p:sp>
        <p:nvSpPr>
          <p:cNvPr id="7" name="Platshållare för bild 2"/>
          <p:cNvSpPr>
            <a:spLocks noGrp="1"/>
          </p:cNvSpPr>
          <p:nvPr>
            <p:ph type="pic" sz="quarter" idx="13" hasCustomPrompt="1"/>
          </p:nvPr>
        </p:nvSpPr>
        <p:spPr>
          <a:xfrm>
            <a:off x="522000" y="3510000"/>
            <a:ext cx="4050000" cy="2127600"/>
          </a:xfrm>
          <a:prstGeom prst="rect">
            <a:avLst/>
          </a:prstGeom>
        </p:spPr>
        <p:txBody>
          <a:bodyPr/>
          <a:lstStyle>
            <a:lvl1pPr marL="0" indent="0">
              <a:buNone/>
              <a:defRPr lang="sv-SE" sz="2000" kern="1200" baseline="0" dirty="0">
                <a:solidFill>
                  <a:srgbClr val="787878"/>
                </a:solidFill>
                <a:latin typeface="BentonSans Regular" panose="02000503000000020004" pitchFamily="50" charset="0"/>
                <a:ea typeface="+mn-ea"/>
                <a:cs typeface="+mn-cs"/>
              </a:defRPr>
            </a:lvl1pPr>
          </a:lstStyle>
          <a:p>
            <a:r>
              <a:rPr lang="sv-SE" dirty="0" err="1"/>
              <a:t>Insert</a:t>
            </a:r>
            <a:r>
              <a:rPr lang="sv-SE" dirty="0"/>
              <a:t> image</a:t>
            </a:r>
          </a:p>
        </p:txBody>
      </p:sp>
      <p:sp>
        <p:nvSpPr>
          <p:cNvPr id="2" name="Footer Placeholder 1"/>
          <p:cNvSpPr>
            <a:spLocks noGrp="1"/>
          </p:cNvSpPr>
          <p:nvPr>
            <p:ph type="ftr" sz="quarter" idx="14"/>
          </p:nvPr>
        </p:nvSpPr>
        <p:spPr/>
        <p:txBody>
          <a:bodyPr/>
          <a:lstStyle/>
          <a:p>
            <a:endParaRPr lang="sv-SE"/>
          </a:p>
        </p:txBody>
      </p:sp>
    </p:spTree>
    <p:extLst>
      <p:ext uri="{BB962C8B-B14F-4D97-AF65-F5344CB8AC3E}">
        <p14:creationId xmlns:p14="http://schemas.microsoft.com/office/powerpoint/2010/main" val="2306970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foboxes">
    <p:spTree>
      <p:nvGrpSpPr>
        <p:cNvPr id="1" name=""/>
        <p:cNvGrpSpPr/>
        <p:nvPr/>
      </p:nvGrpSpPr>
      <p:grpSpPr>
        <a:xfrm>
          <a:off x="0" y="0"/>
          <a:ext cx="0" cy="0"/>
          <a:chOff x="0" y="0"/>
          <a:chExt cx="0" cy="0"/>
        </a:xfrm>
      </p:grpSpPr>
      <p:sp>
        <p:nvSpPr>
          <p:cNvPr id="3" name="Tår 37"/>
          <p:cNvSpPr/>
          <p:nvPr userDrawn="1"/>
        </p:nvSpPr>
        <p:spPr>
          <a:xfrm>
            <a:off x="4644075" y="1690972"/>
            <a:ext cx="3481252" cy="3481252"/>
          </a:xfrm>
          <a:prstGeom prst="teardrop">
            <a:avLst/>
          </a:prstGeom>
          <a:solidFill>
            <a:srgbClr val="BBBB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 name="Tår 3"/>
          <p:cNvSpPr/>
          <p:nvPr userDrawn="1"/>
        </p:nvSpPr>
        <p:spPr>
          <a:xfrm>
            <a:off x="777464" y="1717642"/>
            <a:ext cx="3481252" cy="3481252"/>
          </a:xfrm>
          <a:prstGeom prst="teardrop">
            <a:avLst/>
          </a:prstGeom>
          <a:solidFill>
            <a:srgbClr val="0038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Platshållare för text 5"/>
          <p:cNvSpPr>
            <a:spLocks noGrp="1"/>
          </p:cNvSpPr>
          <p:nvPr>
            <p:ph type="body" sz="quarter" idx="10" hasCustomPrompt="1"/>
          </p:nvPr>
        </p:nvSpPr>
        <p:spPr>
          <a:xfrm>
            <a:off x="964800" y="2905200"/>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7" name="Platshållare för text 5"/>
          <p:cNvSpPr>
            <a:spLocks noGrp="1"/>
          </p:cNvSpPr>
          <p:nvPr>
            <p:ph type="body" sz="quarter" idx="11" hasCustomPrompt="1"/>
          </p:nvPr>
        </p:nvSpPr>
        <p:spPr>
          <a:xfrm>
            <a:off x="1375200" y="3643200"/>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8" name="Platshållare för text 5"/>
          <p:cNvSpPr>
            <a:spLocks noGrp="1"/>
          </p:cNvSpPr>
          <p:nvPr>
            <p:ph type="body" sz="quarter" idx="12" hasCustomPrompt="1"/>
          </p:nvPr>
        </p:nvSpPr>
        <p:spPr>
          <a:xfrm>
            <a:off x="4863600" y="2907646"/>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9" name="Platshållare för text 5"/>
          <p:cNvSpPr>
            <a:spLocks noGrp="1"/>
          </p:cNvSpPr>
          <p:nvPr>
            <p:ph type="body" sz="quarter" idx="13" hasCustomPrompt="1"/>
          </p:nvPr>
        </p:nvSpPr>
        <p:spPr>
          <a:xfrm>
            <a:off x="5274000" y="3645646"/>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4"/>
          </p:nvPr>
        </p:nvSpPr>
        <p:spPr/>
        <p:txBody>
          <a:bodyPr/>
          <a:lstStyle/>
          <a:p>
            <a:endParaRPr lang="sv-SE"/>
          </a:p>
        </p:txBody>
      </p:sp>
    </p:spTree>
    <p:extLst>
      <p:ext uri="{BB962C8B-B14F-4D97-AF65-F5344CB8AC3E}">
        <p14:creationId xmlns:p14="http://schemas.microsoft.com/office/powerpoint/2010/main" val="3343701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nfoboxes">
    <p:spTree>
      <p:nvGrpSpPr>
        <p:cNvPr id="1" name=""/>
        <p:cNvGrpSpPr/>
        <p:nvPr/>
      </p:nvGrpSpPr>
      <p:grpSpPr>
        <a:xfrm>
          <a:off x="0" y="0"/>
          <a:ext cx="0" cy="0"/>
          <a:chOff x="0" y="0"/>
          <a:chExt cx="0" cy="0"/>
        </a:xfrm>
      </p:grpSpPr>
      <p:sp>
        <p:nvSpPr>
          <p:cNvPr id="4" name="Tår 3"/>
          <p:cNvSpPr/>
          <p:nvPr userDrawn="1"/>
        </p:nvSpPr>
        <p:spPr>
          <a:xfrm>
            <a:off x="2808144" y="1717642"/>
            <a:ext cx="3481252" cy="3481252"/>
          </a:xfrm>
          <a:prstGeom prst="teardrop">
            <a:avLst/>
          </a:prstGeom>
          <a:solidFill>
            <a:srgbClr val="0038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Platshållare för text 5"/>
          <p:cNvSpPr>
            <a:spLocks noGrp="1"/>
          </p:cNvSpPr>
          <p:nvPr>
            <p:ph type="body" sz="quarter" idx="10" hasCustomPrompt="1"/>
          </p:nvPr>
        </p:nvSpPr>
        <p:spPr>
          <a:xfrm>
            <a:off x="2995480" y="2905200"/>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7" name="Platshållare för text 5"/>
          <p:cNvSpPr>
            <a:spLocks noGrp="1"/>
          </p:cNvSpPr>
          <p:nvPr>
            <p:ph type="body" sz="quarter" idx="11" hasCustomPrompt="1"/>
          </p:nvPr>
        </p:nvSpPr>
        <p:spPr>
          <a:xfrm>
            <a:off x="3405880" y="3643200"/>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2"/>
          </p:nvPr>
        </p:nvSpPr>
        <p:spPr/>
        <p:txBody>
          <a:bodyPr/>
          <a:lstStyle/>
          <a:p>
            <a:endParaRPr lang="sv-SE"/>
          </a:p>
        </p:txBody>
      </p:sp>
    </p:spTree>
    <p:extLst>
      <p:ext uri="{BB962C8B-B14F-4D97-AF65-F5344CB8AC3E}">
        <p14:creationId xmlns:p14="http://schemas.microsoft.com/office/powerpoint/2010/main" val="764057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Infoboxes">
    <p:spTree>
      <p:nvGrpSpPr>
        <p:cNvPr id="1" name=""/>
        <p:cNvGrpSpPr/>
        <p:nvPr/>
      </p:nvGrpSpPr>
      <p:grpSpPr>
        <a:xfrm>
          <a:off x="0" y="0"/>
          <a:ext cx="0" cy="0"/>
          <a:chOff x="0" y="0"/>
          <a:chExt cx="0" cy="0"/>
        </a:xfrm>
      </p:grpSpPr>
      <p:sp>
        <p:nvSpPr>
          <p:cNvPr id="3" name="Tår 37"/>
          <p:cNvSpPr/>
          <p:nvPr userDrawn="1"/>
        </p:nvSpPr>
        <p:spPr>
          <a:xfrm>
            <a:off x="2761836" y="1690972"/>
            <a:ext cx="3481252" cy="3481252"/>
          </a:xfrm>
          <a:prstGeom prst="teardrop">
            <a:avLst/>
          </a:prstGeom>
          <a:solidFill>
            <a:srgbClr val="BBBB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Platshållare för text 5"/>
          <p:cNvSpPr>
            <a:spLocks noGrp="1"/>
          </p:cNvSpPr>
          <p:nvPr>
            <p:ph type="body" sz="quarter" idx="12" hasCustomPrompt="1"/>
          </p:nvPr>
        </p:nvSpPr>
        <p:spPr>
          <a:xfrm>
            <a:off x="2981361" y="2907646"/>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9" name="Platshållare för text 5"/>
          <p:cNvSpPr>
            <a:spLocks noGrp="1"/>
          </p:cNvSpPr>
          <p:nvPr>
            <p:ph type="body" sz="quarter" idx="13" hasCustomPrompt="1"/>
          </p:nvPr>
        </p:nvSpPr>
        <p:spPr>
          <a:xfrm>
            <a:off x="3391761" y="3645646"/>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4"/>
          </p:nvPr>
        </p:nvSpPr>
        <p:spPr/>
        <p:txBody>
          <a:bodyPr/>
          <a:lstStyle/>
          <a:p>
            <a:endParaRPr lang="sv-SE"/>
          </a:p>
        </p:txBody>
      </p:sp>
    </p:spTree>
    <p:extLst>
      <p:ext uri="{BB962C8B-B14F-4D97-AF65-F5344CB8AC3E}">
        <p14:creationId xmlns:p14="http://schemas.microsoft.com/office/powerpoint/2010/main" val="612264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nfoboxes 2">
    <p:spTree>
      <p:nvGrpSpPr>
        <p:cNvPr id="1" name=""/>
        <p:cNvGrpSpPr/>
        <p:nvPr/>
      </p:nvGrpSpPr>
      <p:grpSpPr>
        <a:xfrm>
          <a:off x="0" y="0"/>
          <a:ext cx="0" cy="0"/>
          <a:chOff x="0" y="0"/>
          <a:chExt cx="0" cy="0"/>
        </a:xfrm>
      </p:grpSpPr>
      <p:sp>
        <p:nvSpPr>
          <p:cNvPr id="11" name="Rektangel med rundade hörn diagonalt 8"/>
          <p:cNvSpPr/>
          <p:nvPr userDrawn="1"/>
        </p:nvSpPr>
        <p:spPr>
          <a:xfrm>
            <a:off x="4717088" y="2263973"/>
            <a:ext cx="3341199" cy="2447724"/>
          </a:xfrm>
          <a:prstGeom prst="round2DiagRect">
            <a:avLst/>
          </a:prstGeom>
          <a:solidFill>
            <a:srgbClr val="BBBB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Rektangel med rundade hörn diagonalt 8"/>
          <p:cNvSpPr/>
          <p:nvPr userDrawn="1"/>
        </p:nvSpPr>
        <p:spPr>
          <a:xfrm>
            <a:off x="867356" y="2292952"/>
            <a:ext cx="3341199" cy="2447724"/>
          </a:xfrm>
          <a:prstGeom prst="round2DiagRect">
            <a:avLst/>
          </a:prstGeom>
          <a:solidFill>
            <a:srgbClr val="0038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Platshållare för text 5"/>
          <p:cNvSpPr>
            <a:spLocks noGrp="1"/>
          </p:cNvSpPr>
          <p:nvPr>
            <p:ph type="body" sz="quarter" idx="10" hasCustomPrompt="1"/>
          </p:nvPr>
        </p:nvSpPr>
        <p:spPr>
          <a:xfrm>
            <a:off x="964800" y="2905200"/>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7" name="Platshållare för text 5"/>
          <p:cNvSpPr>
            <a:spLocks noGrp="1"/>
          </p:cNvSpPr>
          <p:nvPr>
            <p:ph type="body" sz="quarter" idx="11" hasCustomPrompt="1"/>
          </p:nvPr>
        </p:nvSpPr>
        <p:spPr>
          <a:xfrm>
            <a:off x="1375200" y="3643200"/>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8" name="Platshållare för text 5"/>
          <p:cNvSpPr>
            <a:spLocks noGrp="1"/>
          </p:cNvSpPr>
          <p:nvPr>
            <p:ph type="body" sz="quarter" idx="12" hasCustomPrompt="1"/>
          </p:nvPr>
        </p:nvSpPr>
        <p:spPr>
          <a:xfrm>
            <a:off x="4863600" y="2907646"/>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9" name="Platshållare för text 5"/>
          <p:cNvSpPr>
            <a:spLocks noGrp="1"/>
          </p:cNvSpPr>
          <p:nvPr>
            <p:ph type="body" sz="quarter" idx="13" hasCustomPrompt="1"/>
          </p:nvPr>
        </p:nvSpPr>
        <p:spPr>
          <a:xfrm>
            <a:off x="5274000" y="3645646"/>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4"/>
          </p:nvPr>
        </p:nvSpPr>
        <p:spPr/>
        <p:txBody>
          <a:bodyPr/>
          <a:lstStyle/>
          <a:p>
            <a:endParaRPr lang="sv-SE"/>
          </a:p>
        </p:txBody>
      </p:sp>
    </p:spTree>
    <p:extLst>
      <p:ext uri="{BB962C8B-B14F-4D97-AF65-F5344CB8AC3E}">
        <p14:creationId xmlns:p14="http://schemas.microsoft.com/office/powerpoint/2010/main" val="3868846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foboxes 2">
    <p:spTree>
      <p:nvGrpSpPr>
        <p:cNvPr id="1" name=""/>
        <p:cNvGrpSpPr/>
        <p:nvPr/>
      </p:nvGrpSpPr>
      <p:grpSpPr>
        <a:xfrm>
          <a:off x="0" y="0"/>
          <a:ext cx="0" cy="0"/>
          <a:chOff x="0" y="0"/>
          <a:chExt cx="0" cy="0"/>
        </a:xfrm>
      </p:grpSpPr>
      <p:sp>
        <p:nvSpPr>
          <p:cNvPr id="12" name="Rektangel med rundade hörn diagonalt 8"/>
          <p:cNvSpPr/>
          <p:nvPr userDrawn="1"/>
        </p:nvSpPr>
        <p:spPr>
          <a:xfrm>
            <a:off x="2921787" y="2292952"/>
            <a:ext cx="3341199" cy="2447724"/>
          </a:xfrm>
          <a:prstGeom prst="round2DiagRect">
            <a:avLst/>
          </a:prstGeom>
          <a:solidFill>
            <a:srgbClr val="0038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Platshållare för text 5"/>
          <p:cNvSpPr>
            <a:spLocks noGrp="1"/>
          </p:cNvSpPr>
          <p:nvPr>
            <p:ph type="body" sz="quarter" idx="10" hasCustomPrompt="1"/>
          </p:nvPr>
        </p:nvSpPr>
        <p:spPr>
          <a:xfrm>
            <a:off x="3019231" y="2905200"/>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7" name="Platshållare för text 5"/>
          <p:cNvSpPr>
            <a:spLocks noGrp="1"/>
          </p:cNvSpPr>
          <p:nvPr>
            <p:ph type="body" sz="quarter" idx="11" hasCustomPrompt="1"/>
          </p:nvPr>
        </p:nvSpPr>
        <p:spPr>
          <a:xfrm>
            <a:off x="3429631" y="3643200"/>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2"/>
          </p:nvPr>
        </p:nvSpPr>
        <p:spPr/>
        <p:txBody>
          <a:bodyPr/>
          <a:lstStyle/>
          <a:p>
            <a:endParaRPr lang="sv-SE"/>
          </a:p>
        </p:txBody>
      </p:sp>
    </p:spTree>
    <p:extLst>
      <p:ext uri="{BB962C8B-B14F-4D97-AF65-F5344CB8AC3E}">
        <p14:creationId xmlns:p14="http://schemas.microsoft.com/office/powerpoint/2010/main" val="4104599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Infoboxes 2">
    <p:spTree>
      <p:nvGrpSpPr>
        <p:cNvPr id="1" name=""/>
        <p:cNvGrpSpPr/>
        <p:nvPr/>
      </p:nvGrpSpPr>
      <p:grpSpPr>
        <a:xfrm>
          <a:off x="0" y="0"/>
          <a:ext cx="0" cy="0"/>
          <a:chOff x="0" y="0"/>
          <a:chExt cx="0" cy="0"/>
        </a:xfrm>
      </p:grpSpPr>
      <p:sp>
        <p:nvSpPr>
          <p:cNvPr id="11" name="Rektangel med rundade hörn diagonalt 8"/>
          <p:cNvSpPr/>
          <p:nvPr userDrawn="1"/>
        </p:nvSpPr>
        <p:spPr>
          <a:xfrm>
            <a:off x="2894226" y="2263973"/>
            <a:ext cx="3341199" cy="2447724"/>
          </a:xfrm>
          <a:prstGeom prst="round2DiagRect">
            <a:avLst/>
          </a:prstGeom>
          <a:solidFill>
            <a:srgbClr val="BBBB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Platshållare för text 5"/>
          <p:cNvSpPr>
            <a:spLocks noGrp="1"/>
          </p:cNvSpPr>
          <p:nvPr>
            <p:ph type="body" sz="quarter" idx="12" hasCustomPrompt="1"/>
          </p:nvPr>
        </p:nvSpPr>
        <p:spPr>
          <a:xfrm>
            <a:off x="3040738" y="2907646"/>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9" name="Platshållare för text 5"/>
          <p:cNvSpPr>
            <a:spLocks noGrp="1"/>
          </p:cNvSpPr>
          <p:nvPr>
            <p:ph type="body" sz="quarter" idx="13" hasCustomPrompt="1"/>
          </p:nvPr>
        </p:nvSpPr>
        <p:spPr>
          <a:xfrm>
            <a:off x="3451138" y="3645646"/>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4"/>
          </p:nvPr>
        </p:nvSpPr>
        <p:spPr/>
        <p:txBody>
          <a:bodyPr/>
          <a:lstStyle/>
          <a:p>
            <a:endParaRPr lang="sv-SE"/>
          </a:p>
        </p:txBody>
      </p:sp>
    </p:spTree>
    <p:extLst>
      <p:ext uri="{BB962C8B-B14F-4D97-AF65-F5344CB8AC3E}">
        <p14:creationId xmlns:p14="http://schemas.microsoft.com/office/powerpoint/2010/main" val="361542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goslide">
    <p:spTree>
      <p:nvGrpSpPr>
        <p:cNvPr id="1" name=""/>
        <p:cNvGrpSpPr/>
        <p:nvPr/>
      </p:nvGrpSpPr>
      <p:grpSpPr>
        <a:xfrm>
          <a:off x="0" y="0"/>
          <a:ext cx="0" cy="0"/>
          <a:chOff x="0" y="0"/>
          <a:chExt cx="0" cy="0"/>
        </a:xfrm>
      </p:grpSpPr>
      <p:pic>
        <p:nvPicPr>
          <p:cNvPr id="3" name="Bildobjekt 2" title="pic_logoA_white"/>
          <p:cNvPicPr>
            <a:picLocks noChangeAspect="1"/>
          </p:cNvPicPr>
          <p:nvPr userDrawn="1"/>
        </p:nvPicPr>
        <p:blipFill>
          <a:blip r:embed="rId2"/>
          <a:stretch>
            <a:fillRect/>
          </a:stretch>
        </p:blipFill>
        <p:spPr>
          <a:xfrm>
            <a:off x="2514600" y="2514600"/>
            <a:ext cx="4102100" cy="2280294"/>
          </a:xfrm>
          <a:prstGeom prst="rect">
            <a:avLst/>
          </a:prstGeom>
        </p:spPr>
      </p:pic>
      <p:sp>
        <p:nvSpPr>
          <p:cNvPr id="4" name="Rektangel 3"/>
          <p:cNvSpPr/>
          <p:nvPr userDrawn="1"/>
        </p:nvSpPr>
        <p:spPr>
          <a:xfrm>
            <a:off x="422031" y="298938"/>
            <a:ext cx="8255977" cy="369277"/>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p:cNvSpPr/>
          <p:nvPr userDrawn="1"/>
        </p:nvSpPr>
        <p:spPr>
          <a:xfrm>
            <a:off x="437661" y="6122376"/>
            <a:ext cx="8255977" cy="369277"/>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673048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ing">
    <p:spTree>
      <p:nvGrpSpPr>
        <p:cNvPr id="1" name=""/>
        <p:cNvGrpSpPr/>
        <p:nvPr/>
      </p:nvGrpSpPr>
      <p:grpSpPr>
        <a:xfrm>
          <a:off x="0" y="0"/>
          <a:ext cx="0" cy="0"/>
          <a:chOff x="0" y="0"/>
          <a:chExt cx="0" cy="0"/>
        </a:xfrm>
      </p:grpSpPr>
      <p:sp>
        <p:nvSpPr>
          <p:cNvPr id="5" name="Rubrik 4"/>
          <p:cNvSpPr>
            <a:spLocks noGrp="1"/>
          </p:cNvSpPr>
          <p:nvPr>
            <p:ph type="title" hasCustomPrompt="1"/>
          </p:nvPr>
        </p:nvSpPr>
        <p:spPr>
          <a:xfrm>
            <a:off x="429330" y="1656000"/>
            <a:ext cx="8874000" cy="2277645"/>
          </a:xfrm>
          <a:prstGeom prst="rect">
            <a:avLst/>
          </a:prstGeom>
        </p:spPr>
        <p:txBody>
          <a:bodyPr/>
          <a:lstStyle>
            <a:lvl1pPr>
              <a:defRPr lang="sv-SE" sz="7000" b="1" kern="1200" baseline="0" dirty="0" smtClean="0">
                <a:solidFill>
                  <a:schemeClr val="bg1"/>
                </a:solidFill>
                <a:latin typeface="BentonSans Bold"/>
                <a:ea typeface="+mn-ea"/>
                <a:cs typeface="BentonSans Bold"/>
              </a:defRPr>
            </a:lvl1pPr>
          </a:lstStyle>
          <a:p>
            <a:r>
              <a:rPr lang="sv-SE" dirty="0"/>
              <a:t>INSERT </a:t>
            </a:r>
            <a:br>
              <a:rPr lang="sv-SE" dirty="0"/>
            </a:br>
            <a:r>
              <a:rPr lang="sv-SE" dirty="0"/>
              <a:t>HEADING</a:t>
            </a:r>
          </a:p>
        </p:txBody>
      </p:sp>
      <p:sp>
        <p:nvSpPr>
          <p:cNvPr id="11" name="Platshållare för text 10"/>
          <p:cNvSpPr>
            <a:spLocks noGrp="1"/>
          </p:cNvSpPr>
          <p:nvPr>
            <p:ph type="body" sz="quarter" idx="11" hasCustomPrompt="1"/>
          </p:nvPr>
        </p:nvSpPr>
        <p:spPr>
          <a:xfrm>
            <a:off x="429330" y="4716000"/>
            <a:ext cx="3717925" cy="422275"/>
          </a:xfrm>
          <a:prstGeom prst="rect">
            <a:avLst/>
          </a:prstGeom>
        </p:spPr>
        <p:txBody>
          <a:bodyPr/>
          <a:lstStyle>
            <a:lvl1pPr marL="0" indent="0">
              <a:buNone/>
              <a:defRPr lang="sv-SE" sz="2000" kern="1200" dirty="0">
                <a:solidFill>
                  <a:schemeClr val="bg1"/>
                </a:solidFill>
                <a:latin typeface="ScalaOT"/>
                <a:ea typeface="+mn-ea"/>
                <a:cs typeface="ScalaOT"/>
              </a:defRPr>
            </a:lvl1pPr>
          </a:lstStyle>
          <a:p>
            <a:pPr lvl="0"/>
            <a:r>
              <a:rPr lang="sv-SE" dirty="0" err="1"/>
              <a:t>Insert</a:t>
            </a:r>
            <a:r>
              <a:rPr lang="sv-SE" dirty="0"/>
              <a:t> date</a:t>
            </a:r>
          </a:p>
        </p:txBody>
      </p:sp>
      <p:sp>
        <p:nvSpPr>
          <p:cNvPr id="3" name="Platshållare för text 2"/>
          <p:cNvSpPr>
            <a:spLocks noGrp="1"/>
          </p:cNvSpPr>
          <p:nvPr>
            <p:ph type="body" sz="quarter" idx="12" hasCustomPrompt="1"/>
          </p:nvPr>
        </p:nvSpPr>
        <p:spPr>
          <a:xfrm>
            <a:off x="428400" y="3942000"/>
            <a:ext cx="5760000" cy="673132"/>
          </a:xfrm>
          <a:prstGeom prst="rect">
            <a:avLst/>
          </a:prstGeom>
        </p:spPr>
        <p:txBody>
          <a:bodyPr/>
          <a:lstStyle>
            <a:lvl1pPr marL="0" indent="0">
              <a:buNone/>
              <a:defRPr lang="sv-SE" sz="3000" kern="1200" baseline="0" dirty="0" smtClean="0">
                <a:solidFill>
                  <a:schemeClr val="bg1"/>
                </a:solidFill>
                <a:latin typeface="BentonSans Regular" panose="02000503000000020004" pitchFamily="50" charset="0"/>
                <a:ea typeface="+mn-ea"/>
                <a:cs typeface="BentonSans Regular" panose="02000503000000020004" pitchFamily="50" charset="0"/>
              </a:defRPr>
            </a:lvl1pPr>
          </a:lstStyle>
          <a:p>
            <a:pPr lvl="0"/>
            <a:r>
              <a:rPr lang="sv-SE" dirty="0" err="1"/>
              <a:t>Insert</a:t>
            </a:r>
            <a:r>
              <a:rPr lang="sv-SE" dirty="0"/>
              <a:t> </a:t>
            </a:r>
            <a:r>
              <a:rPr lang="sv-SE" dirty="0" err="1"/>
              <a:t>Subtitle</a:t>
            </a:r>
            <a:endParaRPr lang="sv-SE" dirty="0"/>
          </a:p>
        </p:txBody>
      </p:sp>
    </p:spTree>
    <p:extLst>
      <p:ext uri="{BB962C8B-B14F-4D97-AF65-F5344CB8AC3E}">
        <p14:creationId xmlns:p14="http://schemas.microsoft.com/office/powerpoint/2010/main" val="3841258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Rubrik 5"/>
          <p:cNvSpPr>
            <a:spLocks noGrp="1"/>
          </p:cNvSpPr>
          <p:nvPr>
            <p:ph type="title" hasCustomPrompt="1"/>
          </p:nvPr>
        </p:nvSpPr>
        <p:spPr>
          <a:xfrm>
            <a:off x="428400" y="1180800"/>
            <a:ext cx="6609600" cy="756000"/>
          </a:xfrm>
          <a:prstGeom prst="rect">
            <a:avLst/>
          </a:prstGeom>
        </p:spPr>
        <p:txBody>
          <a:bodyPr/>
          <a:lstStyle>
            <a:lvl1pPr>
              <a:defRPr sz="3500" b="1" cap="none" baseline="0">
                <a:solidFill>
                  <a:schemeClr val="bg1"/>
                </a:solidFill>
                <a:latin typeface="BentonSans Medium" panose="02000603000000020004" pitchFamily="50" charset="0"/>
              </a:defRPr>
            </a:lvl1pPr>
          </a:lstStyle>
          <a:p>
            <a:r>
              <a:rPr lang="sv-SE" dirty="0"/>
              <a:t>INSERT HEADLINE</a:t>
            </a:r>
          </a:p>
        </p:txBody>
      </p:sp>
      <p:sp>
        <p:nvSpPr>
          <p:cNvPr id="5" name="Platshållare för text 7"/>
          <p:cNvSpPr>
            <a:spLocks noGrp="1"/>
          </p:cNvSpPr>
          <p:nvPr>
            <p:ph type="body" sz="quarter" idx="11" hasCustomPrompt="1"/>
          </p:nvPr>
        </p:nvSpPr>
        <p:spPr>
          <a:xfrm>
            <a:off x="428400" y="2300400"/>
            <a:ext cx="6569075" cy="3268662"/>
          </a:xfrm>
          <a:prstGeom prst="rect">
            <a:avLst/>
          </a:prstGeom>
        </p:spPr>
        <p:txBody>
          <a:bodyPr/>
          <a:lstStyle>
            <a:lvl1pPr marL="342000" indent="-342000">
              <a:defRPr sz="2000" baseline="0">
                <a:solidFill>
                  <a:schemeClr val="bg1"/>
                </a:solidFill>
                <a:latin typeface="BentonSans Regular" panose="02000503000000020004" pitchFamily="50" charset="0"/>
              </a:defRPr>
            </a:lvl1pPr>
            <a:lvl2pPr marL="685800" indent="-228600">
              <a:buFont typeface="BentonSans Regular" panose="02000503000000020004" pitchFamily="50" charset="0"/>
              <a:buChar char="–"/>
              <a:defRPr sz="1800" baseline="0">
                <a:solidFill>
                  <a:schemeClr val="bg1"/>
                </a:solidFill>
              </a:defRPr>
            </a:lvl2pPr>
          </a:lstStyle>
          <a:p>
            <a:pPr lvl="0"/>
            <a:r>
              <a:rPr lang="sv-SE" sz="2000" dirty="0" err="1">
                <a:latin typeface="BentonSans Regular" panose="02000503000000020004" pitchFamily="50" charset="0"/>
              </a:rPr>
              <a:t>Insert</a:t>
            </a:r>
            <a:r>
              <a:rPr lang="sv-SE" sz="2000" dirty="0">
                <a:latin typeface="BentonSans Regular" panose="02000503000000020004" pitchFamily="50" charset="0"/>
              </a:rPr>
              <a:t> text</a:t>
            </a:r>
          </a:p>
          <a:p>
            <a:pPr lvl="1"/>
            <a:r>
              <a:rPr lang="sv-SE" dirty="0">
                <a:latin typeface="BentonSans Regular" panose="02000503000000020004" pitchFamily="50" charset="0"/>
              </a:rPr>
              <a:t>Subtext</a:t>
            </a:r>
            <a:endParaRPr lang="sv-SE" dirty="0"/>
          </a:p>
        </p:txBody>
      </p:sp>
      <p:sp>
        <p:nvSpPr>
          <p:cNvPr id="2" name="Footer Placeholder 1"/>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356494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header">
    <p:spTree>
      <p:nvGrpSpPr>
        <p:cNvPr id="1" name=""/>
        <p:cNvGrpSpPr/>
        <p:nvPr/>
      </p:nvGrpSpPr>
      <p:grpSpPr>
        <a:xfrm>
          <a:off x="0" y="0"/>
          <a:ext cx="0" cy="0"/>
          <a:chOff x="0" y="0"/>
          <a:chExt cx="0" cy="0"/>
        </a:xfrm>
      </p:grpSpPr>
      <p:sp>
        <p:nvSpPr>
          <p:cNvPr id="5" name="Platshållare för bild 2"/>
          <p:cNvSpPr>
            <a:spLocks noGrp="1"/>
          </p:cNvSpPr>
          <p:nvPr>
            <p:ph type="pic" sz="quarter" idx="12" hasCustomPrompt="1"/>
          </p:nvPr>
        </p:nvSpPr>
        <p:spPr>
          <a:xfrm>
            <a:off x="522000" y="1080000"/>
            <a:ext cx="8103600" cy="5054400"/>
          </a:xfrm>
          <a:prstGeom prst="rect">
            <a:avLst/>
          </a:prstGeom>
        </p:spPr>
        <p:txBody>
          <a:bodyPr/>
          <a:lstStyle>
            <a:lvl1pPr marL="0" indent="0">
              <a:buNone/>
              <a:defRPr lang="sv-SE" sz="2000" kern="1200" baseline="0" dirty="0">
                <a:solidFill>
                  <a:schemeClr val="bg1"/>
                </a:solidFill>
                <a:latin typeface="BentonSans Regular" panose="02000503000000020004" pitchFamily="50" charset="0"/>
                <a:ea typeface="+mn-ea"/>
                <a:cs typeface="+mn-cs"/>
              </a:defRPr>
            </a:lvl1pPr>
          </a:lstStyle>
          <a:p>
            <a:r>
              <a:rPr lang="sv-SE" dirty="0" err="1"/>
              <a:t>Insert</a:t>
            </a:r>
            <a:r>
              <a:rPr lang="sv-SE" dirty="0"/>
              <a:t> image</a:t>
            </a:r>
          </a:p>
        </p:txBody>
      </p:sp>
      <p:sp>
        <p:nvSpPr>
          <p:cNvPr id="2" name="Footer Placeholder 1"/>
          <p:cNvSpPr>
            <a:spLocks noGrp="1"/>
          </p:cNvSpPr>
          <p:nvPr>
            <p:ph type="ftr" sz="quarter" idx="13"/>
          </p:nvPr>
        </p:nvSpPr>
        <p:spPr/>
        <p:txBody>
          <a:bodyPr/>
          <a:lstStyle/>
          <a:p>
            <a:endParaRPr lang="sv-SE" dirty="0"/>
          </a:p>
        </p:txBody>
      </p:sp>
    </p:spTree>
    <p:extLst>
      <p:ext uri="{BB962C8B-B14F-4D97-AF65-F5344CB8AC3E}">
        <p14:creationId xmlns:p14="http://schemas.microsoft.com/office/powerpoint/2010/main" val="3894473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image with 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5140800" y="1695600"/>
            <a:ext cx="3106800" cy="648000"/>
          </a:xfrm>
          <a:prstGeom prst="rect">
            <a:avLst/>
          </a:prstGeom>
        </p:spPr>
        <p:txBody>
          <a:bodyPr/>
          <a:lstStyle>
            <a:lvl1pPr>
              <a:defRPr sz="3500" b="1" cap="none" baseline="0">
                <a:solidFill>
                  <a:schemeClr val="bg1"/>
                </a:solidFill>
                <a:latin typeface="BentonSans Bold" panose="02000503000000020004" pitchFamily="50" charset="0"/>
              </a:defRPr>
            </a:lvl1pPr>
          </a:lstStyle>
          <a:p>
            <a:r>
              <a:rPr lang="sv-SE" dirty="0"/>
              <a:t>HEADLINE</a:t>
            </a:r>
          </a:p>
        </p:txBody>
      </p:sp>
      <p:sp>
        <p:nvSpPr>
          <p:cNvPr id="8" name="Platshållare för text 7"/>
          <p:cNvSpPr>
            <a:spLocks noGrp="1"/>
          </p:cNvSpPr>
          <p:nvPr>
            <p:ph type="body" sz="quarter" idx="11" hasCustomPrompt="1"/>
          </p:nvPr>
        </p:nvSpPr>
        <p:spPr>
          <a:xfrm>
            <a:off x="5140800" y="2631600"/>
            <a:ext cx="3106800" cy="3268662"/>
          </a:xfrm>
          <a:prstGeom prst="rect">
            <a:avLst/>
          </a:prstGeom>
        </p:spPr>
        <p:txBody>
          <a:bodyPr/>
          <a:lstStyle>
            <a:lvl1pPr marL="0" indent="0">
              <a:buNone/>
              <a:defRPr sz="2000" baseline="0">
                <a:solidFill>
                  <a:schemeClr val="bg1"/>
                </a:solidFill>
                <a:latin typeface="BentonSans Regular" panose="02000503000000020004" pitchFamily="50" charset="0"/>
              </a:defRPr>
            </a:lvl1pPr>
          </a:lstStyle>
          <a:p>
            <a:pPr lvl="0"/>
            <a:r>
              <a:rPr lang="sv-SE" sz="2000" dirty="0" err="1">
                <a:latin typeface="BentonSans Regular" panose="02000503000000020004" pitchFamily="50" charset="0"/>
              </a:rPr>
              <a:t>Insert</a:t>
            </a:r>
            <a:r>
              <a:rPr lang="sv-SE" sz="2000" dirty="0">
                <a:latin typeface="BentonSans Regular" panose="02000503000000020004" pitchFamily="50" charset="0"/>
              </a:rPr>
              <a:t> text</a:t>
            </a:r>
            <a:endParaRPr lang="sv-SE" dirty="0"/>
          </a:p>
        </p:txBody>
      </p:sp>
      <p:sp>
        <p:nvSpPr>
          <p:cNvPr id="3" name="Platshållare för bild 2"/>
          <p:cNvSpPr>
            <a:spLocks noGrp="1"/>
          </p:cNvSpPr>
          <p:nvPr>
            <p:ph type="pic" sz="quarter" idx="12" hasCustomPrompt="1"/>
          </p:nvPr>
        </p:nvSpPr>
        <p:spPr>
          <a:xfrm>
            <a:off x="522000" y="1206000"/>
            <a:ext cx="4050000" cy="4431600"/>
          </a:xfrm>
          <a:prstGeom prst="rect">
            <a:avLst/>
          </a:prstGeom>
        </p:spPr>
        <p:txBody>
          <a:bodyPr/>
          <a:lstStyle>
            <a:lvl1pPr marL="0" indent="0">
              <a:buNone/>
              <a:defRPr lang="sv-SE" sz="2000" kern="1200" baseline="0" dirty="0">
                <a:solidFill>
                  <a:schemeClr val="bg1"/>
                </a:solidFill>
                <a:latin typeface="BentonSans Regular" panose="02000503000000020004" pitchFamily="50" charset="0"/>
                <a:ea typeface="+mn-ea"/>
                <a:cs typeface="+mn-cs"/>
              </a:defRPr>
            </a:lvl1pPr>
          </a:lstStyle>
          <a:p>
            <a:r>
              <a:rPr lang="sv-SE" dirty="0" err="1"/>
              <a:t>Insert</a:t>
            </a:r>
            <a:r>
              <a:rPr lang="sv-SE" dirty="0"/>
              <a:t> image</a:t>
            </a:r>
          </a:p>
        </p:txBody>
      </p:sp>
      <p:sp>
        <p:nvSpPr>
          <p:cNvPr id="2" name="Footer Placeholder 1"/>
          <p:cNvSpPr>
            <a:spLocks noGrp="1"/>
          </p:cNvSpPr>
          <p:nvPr>
            <p:ph type="ftr" sz="quarter" idx="13"/>
          </p:nvPr>
        </p:nvSpPr>
        <p:spPr/>
        <p:txBody>
          <a:bodyPr/>
          <a:lstStyle/>
          <a:p>
            <a:endParaRPr lang="sv-SE" dirty="0"/>
          </a:p>
        </p:txBody>
      </p:sp>
    </p:spTree>
    <p:extLst>
      <p:ext uri="{BB962C8B-B14F-4D97-AF65-F5344CB8AC3E}">
        <p14:creationId xmlns:p14="http://schemas.microsoft.com/office/powerpoint/2010/main" val="2894956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One image with text">
    <p:spTree>
      <p:nvGrpSpPr>
        <p:cNvPr id="1" name=""/>
        <p:cNvGrpSpPr/>
        <p:nvPr/>
      </p:nvGrpSpPr>
      <p:grpSpPr>
        <a:xfrm>
          <a:off x="0" y="0"/>
          <a:ext cx="0" cy="0"/>
          <a:chOff x="0" y="0"/>
          <a:chExt cx="0" cy="0"/>
        </a:xfrm>
      </p:grpSpPr>
      <p:sp>
        <p:nvSpPr>
          <p:cNvPr id="2" name="Footer Placeholder 1"/>
          <p:cNvSpPr>
            <a:spLocks noGrp="1"/>
          </p:cNvSpPr>
          <p:nvPr>
            <p:ph type="ftr" sz="quarter" idx="13"/>
          </p:nvPr>
        </p:nvSpPr>
        <p:spPr/>
        <p:txBody>
          <a:bodyPr/>
          <a:lstStyle/>
          <a:p>
            <a:endParaRPr lang="sv-SE" dirty="0"/>
          </a:p>
        </p:txBody>
      </p:sp>
      <p:sp>
        <p:nvSpPr>
          <p:cNvPr id="7" name="Title 1"/>
          <p:cNvSpPr>
            <a:spLocks noGrp="1"/>
          </p:cNvSpPr>
          <p:nvPr>
            <p:ph type="title" hasCustomPrompt="1"/>
          </p:nvPr>
        </p:nvSpPr>
        <p:spPr>
          <a:xfrm>
            <a:off x="533174" y="1250594"/>
            <a:ext cx="3106800" cy="589092"/>
          </a:xfrm>
          <a:prstGeom prst="rect">
            <a:avLst/>
          </a:prstGeom>
        </p:spPr>
        <p:txBody>
          <a:bodyPr/>
          <a:lstStyle>
            <a:lvl1pPr>
              <a:defRPr sz="3500">
                <a:solidFill>
                  <a:schemeClr val="bg1"/>
                </a:solidFill>
              </a:defRPr>
            </a:lvl1pPr>
          </a:lstStyle>
          <a:p>
            <a:r>
              <a:rPr lang="sv-SE" dirty="0"/>
              <a:t>HEADLINE</a:t>
            </a:r>
          </a:p>
        </p:txBody>
      </p:sp>
      <p:sp>
        <p:nvSpPr>
          <p:cNvPr id="9" name="Content Placeholder 3"/>
          <p:cNvSpPr>
            <a:spLocks noGrp="1"/>
          </p:cNvSpPr>
          <p:nvPr>
            <p:ph sz="half" idx="1" hasCustomPrompt="1"/>
          </p:nvPr>
        </p:nvSpPr>
        <p:spPr>
          <a:xfrm>
            <a:off x="533172" y="2301678"/>
            <a:ext cx="3777569" cy="2959639"/>
          </a:xfrm>
          <a:prstGeom prst="rect">
            <a:avLst/>
          </a:prstGeom>
        </p:spPr>
        <p:txBody>
          <a:bodyPr/>
          <a:lstStyle>
            <a:lvl1pPr marL="0" indent="0">
              <a:buNone/>
              <a:defRPr sz="2000" baseline="0">
                <a:solidFill>
                  <a:schemeClr val="bg1"/>
                </a:solidFill>
                <a:latin typeface="BentonSans Regular" panose="02000503000000020004" pitchFamily="50" charset="0"/>
              </a:defRPr>
            </a:lvl1pPr>
          </a:lstStyle>
          <a:p>
            <a:r>
              <a:rPr lang="sv-SE" dirty="0" err="1"/>
              <a:t>Insert</a:t>
            </a:r>
            <a:r>
              <a:rPr lang="sv-SE" dirty="0"/>
              <a:t> text</a:t>
            </a:r>
          </a:p>
        </p:txBody>
      </p:sp>
      <p:sp>
        <p:nvSpPr>
          <p:cNvPr id="10" name="Content Placeholder 4"/>
          <p:cNvSpPr>
            <a:spLocks noGrp="1"/>
          </p:cNvSpPr>
          <p:nvPr>
            <p:ph sz="half" idx="15" hasCustomPrompt="1"/>
          </p:nvPr>
        </p:nvSpPr>
        <p:spPr>
          <a:xfrm>
            <a:off x="4794434" y="2301677"/>
            <a:ext cx="3777569" cy="2959639"/>
          </a:xfrm>
          <a:prstGeom prst="rect">
            <a:avLst/>
          </a:prstGeom>
        </p:spPr>
        <p:txBody>
          <a:bodyPr/>
          <a:lstStyle>
            <a:lvl1pPr marL="0" indent="0">
              <a:buNone/>
              <a:defRPr sz="2000">
                <a:solidFill>
                  <a:schemeClr val="bg1"/>
                </a:solidFill>
                <a:latin typeface="BentonSans Regular" panose="02000503000000020004" pitchFamily="50" charset="0"/>
              </a:defRPr>
            </a:lvl1pPr>
          </a:lstStyle>
          <a:p>
            <a:r>
              <a:rPr lang="sv-SE" dirty="0" err="1"/>
              <a:t>Insert</a:t>
            </a:r>
            <a:r>
              <a:rPr lang="sv-SE" dirty="0"/>
              <a:t> text</a:t>
            </a:r>
          </a:p>
        </p:txBody>
      </p:sp>
    </p:spTree>
    <p:extLst>
      <p:ext uri="{BB962C8B-B14F-4D97-AF65-F5344CB8AC3E}">
        <p14:creationId xmlns:p14="http://schemas.microsoft.com/office/powerpoint/2010/main" val="26254202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images with text">
    <p:spTree>
      <p:nvGrpSpPr>
        <p:cNvPr id="1" name=""/>
        <p:cNvGrpSpPr/>
        <p:nvPr/>
      </p:nvGrpSpPr>
      <p:grpSpPr>
        <a:xfrm>
          <a:off x="0" y="0"/>
          <a:ext cx="0" cy="0"/>
          <a:chOff x="0" y="0"/>
          <a:chExt cx="0" cy="0"/>
        </a:xfrm>
      </p:grpSpPr>
      <p:sp>
        <p:nvSpPr>
          <p:cNvPr id="6" name="Rubrik 5"/>
          <p:cNvSpPr>
            <a:spLocks noGrp="1"/>
          </p:cNvSpPr>
          <p:nvPr>
            <p:ph type="title" hasCustomPrompt="1"/>
          </p:nvPr>
        </p:nvSpPr>
        <p:spPr>
          <a:xfrm>
            <a:off x="5140800" y="1695600"/>
            <a:ext cx="3106800" cy="648000"/>
          </a:xfrm>
          <a:prstGeom prst="rect">
            <a:avLst/>
          </a:prstGeom>
        </p:spPr>
        <p:txBody>
          <a:bodyPr/>
          <a:lstStyle>
            <a:lvl1pPr>
              <a:defRPr sz="3500" b="1" cap="none" baseline="0">
                <a:solidFill>
                  <a:schemeClr val="bg1"/>
                </a:solidFill>
                <a:latin typeface="BentonSans Bold" panose="02000503000000020004" pitchFamily="50" charset="0"/>
              </a:defRPr>
            </a:lvl1pPr>
          </a:lstStyle>
          <a:p>
            <a:r>
              <a:rPr lang="sv-SE" dirty="0"/>
              <a:t>HEADLINE</a:t>
            </a:r>
          </a:p>
        </p:txBody>
      </p:sp>
      <p:sp>
        <p:nvSpPr>
          <p:cNvPr id="8" name="Platshållare för text 7"/>
          <p:cNvSpPr>
            <a:spLocks noGrp="1"/>
          </p:cNvSpPr>
          <p:nvPr>
            <p:ph type="body" sz="quarter" idx="11" hasCustomPrompt="1"/>
          </p:nvPr>
        </p:nvSpPr>
        <p:spPr>
          <a:xfrm>
            <a:off x="5140800" y="2631600"/>
            <a:ext cx="3106800" cy="3268662"/>
          </a:xfrm>
          <a:prstGeom prst="rect">
            <a:avLst/>
          </a:prstGeom>
        </p:spPr>
        <p:txBody>
          <a:bodyPr/>
          <a:lstStyle>
            <a:lvl1pPr marL="0" indent="0">
              <a:buNone/>
              <a:defRPr sz="2000" baseline="0">
                <a:solidFill>
                  <a:schemeClr val="bg1"/>
                </a:solidFill>
                <a:latin typeface="BentonSans Regular" panose="02000503000000020004" pitchFamily="50" charset="0"/>
              </a:defRPr>
            </a:lvl1pPr>
          </a:lstStyle>
          <a:p>
            <a:pPr lvl="0"/>
            <a:r>
              <a:rPr lang="sv-SE" sz="2000" dirty="0" err="1">
                <a:latin typeface="BentonSans Regular" panose="02000503000000020004" pitchFamily="50" charset="0"/>
              </a:rPr>
              <a:t>Insert</a:t>
            </a:r>
            <a:r>
              <a:rPr lang="sv-SE" sz="2000" dirty="0">
                <a:latin typeface="BentonSans Regular" panose="02000503000000020004" pitchFamily="50" charset="0"/>
              </a:rPr>
              <a:t> text</a:t>
            </a:r>
            <a:endParaRPr lang="sv-SE" dirty="0"/>
          </a:p>
        </p:txBody>
      </p:sp>
      <p:sp>
        <p:nvSpPr>
          <p:cNvPr id="3" name="Platshållare för bild 2"/>
          <p:cNvSpPr>
            <a:spLocks noGrp="1"/>
          </p:cNvSpPr>
          <p:nvPr>
            <p:ph type="pic" sz="quarter" idx="12" hasCustomPrompt="1"/>
          </p:nvPr>
        </p:nvSpPr>
        <p:spPr>
          <a:xfrm>
            <a:off x="522000" y="1206000"/>
            <a:ext cx="4050000" cy="2127600"/>
          </a:xfrm>
          <a:prstGeom prst="rect">
            <a:avLst/>
          </a:prstGeom>
        </p:spPr>
        <p:txBody>
          <a:bodyPr/>
          <a:lstStyle>
            <a:lvl1pPr marL="0" indent="0">
              <a:buNone/>
              <a:defRPr lang="sv-SE" sz="2000" kern="1200" baseline="0" dirty="0">
                <a:solidFill>
                  <a:schemeClr val="bg1"/>
                </a:solidFill>
                <a:latin typeface="BentonSans Regular" panose="02000503000000020004" pitchFamily="50" charset="0"/>
                <a:ea typeface="+mn-ea"/>
                <a:cs typeface="+mn-cs"/>
              </a:defRPr>
            </a:lvl1pPr>
          </a:lstStyle>
          <a:p>
            <a:r>
              <a:rPr lang="sv-SE" dirty="0" err="1"/>
              <a:t>Insert</a:t>
            </a:r>
            <a:r>
              <a:rPr lang="sv-SE" dirty="0"/>
              <a:t> image</a:t>
            </a:r>
          </a:p>
        </p:txBody>
      </p:sp>
      <p:sp>
        <p:nvSpPr>
          <p:cNvPr id="7" name="Platshållare för bild 2"/>
          <p:cNvSpPr>
            <a:spLocks noGrp="1"/>
          </p:cNvSpPr>
          <p:nvPr>
            <p:ph type="pic" sz="quarter" idx="13" hasCustomPrompt="1"/>
          </p:nvPr>
        </p:nvSpPr>
        <p:spPr>
          <a:xfrm>
            <a:off x="522000" y="3510000"/>
            <a:ext cx="4050000" cy="2127600"/>
          </a:xfrm>
          <a:prstGeom prst="rect">
            <a:avLst/>
          </a:prstGeom>
        </p:spPr>
        <p:txBody>
          <a:bodyPr/>
          <a:lstStyle>
            <a:lvl1pPr marL="0" indent="0">
              <a:buNone/>
              <a:defRPr lang="sv-SE" sz="2000" kern="1200" baseline="0" dirty="0">
                <a:solidFill>
                  <a:schemeClr val="bg1"/>
                </a:solidFill>
                <a:latin typeface="BentonSans Regular" panose="02000503000000020004" pitchFamily="50" charset="0"/>
                <a:ea typeface="+mn-ea"/>
                <a:cs typeface="+mn-cs"/>
              </a:defRPr>
            </a:lvl1pPr>
          </a:lstStyle>
          <a:p>
            <a:r>
              <a:rPr lang="sv-SE" dirty="0" err="1"/>
              <a:t>Insert</a:t>
            </a:r>
            <a:r>
              <a:rPr lang="sv-SE" dirty="0"/>
              <a:t> image</a:t>
            </a:r>
          </a:p>
        </p:txBody>
      </p:sp>
      <p:sp>
        <p:nvSpPr>
          <p:cNvPr id="2" name="Footer Placeholder 1"/>
          <p:cNvSpPr>
            <a:spLocks noGrp="1"/>
          </p:cNvSpPr>
          <p:nvPr>
            <p:ph type="ftr" sz="quarter" idx="14"/>
          </p:nvPr>
        </p:nvSpPr>
        <p:spPr/>
        <p:txBody>
          <a:bodyPr/>
          <a:lstStyle/>
          <a:p>
            <a:endParaRPr lang="sv-SE" dirty="0"/>
          </a:p>
        </p:txBody>
      </p:sp>
    </p:spTree>
    <p:extLst>
      <p:ext uri="{BB962C8B-B14F-4D97-AF65-F5344CB8AC3E}">
        <p14:creationId xmlns:p14="http://schemas.microsoft.com/office/powerpoint/2010/main" val="2135756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foboxes">
    <p:spTree>
      <p:nvGrpSpPr>
        <p:cNvPr id="1" name=""/>
        <p:cNvGrpSpPr/>
        <p:nvPr/>
      </p:nvGrpSpPr>
      <p:grpSpPr>
        <a:xfrm>
          <a:off x="0" y="0"/>
          <a:ext cx="0" cy="0"/>
          <a:chOff x="0" y="0"/>
          <a:chExt cx="0" cy="0"/>
        </a:xfrm>
      </p:grpSpPr>
      <p:sp>
        <p:nvSpPr>
          <p:cNvPr id="3" name="Tår 37"/>
          <p:cNvSpPr/>
          <p:nvPr userDrawn="1"/>
        </p:nvSpPr>
        <p:spPr>
          <a:xfrm>
            <a:off x="4644075" y="1690972"/>
            <a:ext cx="3481252" cy="3481252"/>
          </a:xfrm>
          <a:prstGeom prst="teardrop">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 name="Tår 3"/>
          <p:cNvSpPr/>
          <p:nvPr userDrawn="1"/>
        </p:nvSpPr>
        <p:spPr>
          <a:xfrm>
            <a:off x="777464" y="1717642"/>
            <a:ext cx="3481252" cy="3481252"/>
          </a:xfrm>
          <a:prstGeom prst="teardrop">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Platshållare för text 5"/>
          <p:cNvSpPr>
            <a:spLocks noGrp="1"/>
          </p:cNvSpPr>
          <p:nvPr>
            <p:ph type="body" sz="quarter" idx="10" hasCustomPrompt="1"/>
          </p:nvPr>
        </p:nvSpPr>
        <p:spPr>
          <a:xfrm>
            <a:off x="964800" y="2905200"/>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7" name="Platshållare för text 5"/>
          <p:cNvSpPr>
            <a:spLocks noGrp="1"/>
          </p:cNvSpPr>
          <p:nvPr>
            <p:ph type="body" sz="quarter" idx="11" hasCustomPrompt="1"/>
          </p:nvPr>
        </p:nvSpPr>
        <p:spPr>
          <a:xfrm>
            <a:off x="1375200" y="3643200"/>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8" name="Platshållare för text 5"/>
          <p:cNvSpPr>
            <a:spLocks noGrp="1"/>
          </p:cNvSpPr>
          <p:nvPr>
            <p:ph type="body" sz="quarter" idx="12" hasCustomPrompt="1"/>
          </p:nvPr>
        </p:nvSpPr>
        <p:spPr>
          <a:xfrm>
            <a:off x="4863600" y="2907646"/>
            <a:ext cx="3106800" cy="655200"/>
          </a:xfrm>
          <a:prstGeom prst="rect">
            <a:avLst/>
          </a:prstGeom>
        </p:spPr>
        <p:txBody>
          <a:bodyPr/>
          <a:lstStyle>
            <a:lvl1pPr marL="0" indent="0" algn="ctr">
              <a:buNone/>
              <a:defRPr sz="4000" b="1" cap="all" baseline="0">
                <a:solidFill>
                  <a:srgbClr val="003865"/>
                </a:solidFill>
                <a:latin typeface="BentonSans Bold" panose="02000503000000020004" pitchFamily="50" charset="0"/>
              </a:defRPr>
            </a:lvl1pPr>
          </a:lstStyle>
          <a:p>
            <a:pPr lvl="0"/>
            <a:r>
              <a:rPr lang="sv-SE" dirty="0"/>
              <a:t>INFO BOX</a:t>
            </a:r>
          </a:p>
        </p:txBody>
      </p:sp>
      <p:sp>
        <p:nvSpPr>
          <p:cNvPr id="9" name="Platshållare för text 5"/>
          <p:cNvSpPr>
            <a:spLocks noGrp="1"/>
          </p:cNvSpPr>
          <p:nvPr>
            <p:ph type="body" sz="quarter" idx="13" hasCustomPrompt="1"/>
          </p:nvPr>
        </p:nvSpPr>
        <p:spPr>
          <a:xfrm>
            <a:off x="5274000" y="3645646"/>
            <a:ext cx="2286000" cy="756000"/>
          </a:xfrm>
          <a:prstGeom prst="rect">
            <a:avLst/>
          </a:prstGeom>
        </p:spPr>
        <p:txBody>
          <a:bodyPr/>
          <a:lstStyle>
            <a:lvl1pPr marL="0" indent="0" algn="ctr">
              <a:spcBef>
                <a:spcPts val="0"/>
              </a:spcBef>
              <a:buNone/>
              <a:defRPr sz="2400" b="0" cap="none" baseline="0">
                <a:solidFill>
                  <a:srgbClr val="003865"/>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4"/>
          </p:nvPr>
        </p:nvSpPr>
        <p:spPr/>
        <p:txBody>
          <a:bodyPr/>
          <a:lstStyle/>
          <a:p>
            <a:endParaRPr lang="sv-SE" dirty="0"/>
          </a:p>
        </p:txBody>
      </p:sp>
    </p:spTree>
    <p:extLst>
      <p:ext uri="{BB962C8B-B14F-4D97-AF65-F5344CB8AC3E}">
        <p14:creationId xmlns:p14="http://schemas.microsoft.com/office/powerpoint/2010/main" val="27455820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foboxes">
    <p:spTree>
      <p:nvGrpSpPr>
        <p:cNvPr id="1" name=""/>
        <p:cNvGrpSpPr/>
        <p:nvPr/>
      </p:nvGrpSpPr>
      <p:grpSpPr>
        <a:xfrm>
          <a:off x="0" y="0"/>
          <a:ext cx="0" cy="0"/>
          <a:chOff x="0" y="0"/>
          <a:chExt cx="0" cy="0"/>
        </a:xfrm>
      </p:grpSpPr>
      <p:sp>
        <p:nvSpPr>
          <p:cNvPr id="4" name="Tår 3"/>
          <p:cNvSpPr/>
          <p:nvPr userDrawn="1"/>
        </p:nvSpPr>
        <p:spPr>
          <a:xfrm>
            <a:off x="2644364" y="1717642"/>
            <a:ext cx="3481252" cy="3481252"/>
          </a:xfrm>
          <a:prstGeom prst="teardrop">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Platshållare för text 5"/>
          <p:cNvSpPr>
            <a:spLocks noGrp="1"/>
          </p:cNvSpPr>
          <p:nvPr>
            <p:ph type="body" sz="quarter" idx="10" hasCustomPrompt="1"/>
          </p:nvPr>
        </p:nvSpPr>
        <p:spPr>
          <a:xfrm>
            <a:off x="2831700" y="2905200"/>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7" name="Platshållare för text 5"/>
          <p:cNvSpPr>
            <a:spLocks noGrp="1"/>
          </p:cNvSpPr>
          <p:nvPr>
            <p:ph type="body" sz="quarter" idx="11" hasCustomPrompt="1"/>
          </p:nvPr>
        </p:nvSpPr>
        <p:spPr>
          <a:xfrm>
            <a:off x="3242100" y="3643200"/>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22689235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Infoboxes">
    <p:spTree>
      <p:nvGrpSpPr>
        <p:cNvPr id="1" name=""/>
        <p:cNvGrpSpPr/>
        <p:nvPr/>
      </p:nvGrpSpPr>
      <p:grpSpPr>
        <a:xfrm>
          <a:off x="0" y="0"/>
          <a:ext cx="0" cy="0"/>
          <a:chOff x="0" y="0"/>
          <a:chExt cx="0" cy="0"/>
        </a:xfrm>
      </p:grpSpPr>
      <p:sp>
        <p:nvSpPr>
          <p:cNvPr id="3" name="Tår 37"/>
          <p:cNvSpPr/>
          <p:nvPr userDrawn="1"/>
        </p:nvSpPr>
        <p:spPr>
          <a:xfrm>
            <a:off x="2748522" y="1690972"/>
            <a:ext cx="3481252" cy="3481252"/>
          </a:xfrm>
          <a:prstGeom prst="teardrop">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8" name="Platshållare för text 5"/>
          <p:cNvSpPr>
            <a:spLocks noGrp="1"/>
          </p:cNvSpPr>
          <p:nvPr>
            <p:ph type="body" sz="quarter" idx="12" hasCustomPrompt="1"/>
          </p:nvPr>
        </p:nvSpPr>
        <p:spPr>
          <a:xfrm>
            <a:off x="2968047" y="2907646"/>
            <a:ext cx="3106800" cy="655200"/>
          </a:xfrm>
          <a:prstGeom prst="rect">
            <a:avLst/>
          </a:prstGeom>
        </p:spPr>
        <p:txBody>
          <a:bodyPr/>
          <a:lstStyle>
            <a:lvl1pPr marL="0" indent="0" algn="ctr">
              <a:buNone/>
              <a:defRPr sz="4000" b="1" cap="all" baseline="0">
                <a:solidFill>
                  <a:srgbClr val="003865"/>
                </a:solidFill>
                <a:latin typeface="BentonSans Bold" panose="02000503000000020004" pitchFamily="50" charset="0"/>
              </a:defRPr>
            </a:lvl1pPr>
          </a:lstStyle>
          <a:p>
            <a:pPr lvl="0"/>
            <a:r>
              <a:rPr lang="sv-SE" dirty="0"/>
              <a:t>INFO BOX</a:t>
            </a:r>
          </a:p>
        </p:txBody>
      </p:sp>
      <p:sp>
        <p:nvSpPr>
          <p:cNvPr id="9" name="Platshållare för text 5"/>
          <p:cNvSpPr>
            <a:spLocks noGrp="1"/>
          </p:cNvSpPr>
          <p:nvPr>
            <p:ph type="body" sz="quarter" idx="13" hasCustomPrompt="1"/>
          </p:nvPr>
        </p:nvSpPr>
        <p:spPr>
          <a:xfrm>
            <a:off x="3378447" y="3645646"/>
            <a:ext cx="2286000" cy="756000"/>
          </a:xfrm>
          <a:prstGeom prst="rect">
            <a:avLst/>
          </a:prstGeom>
        </p:spPr>
        <p:txBody>
          <a:bodyPr/>
          <a:lstStyle>
            <a:lvl1pPr marL="0" indent="0" algn="ctr">
              <a:spcBef>
                <a:spcPts val="0"/>
              </a:spcBef>
              <a:buNone/>
              <a:defRPr sz="2400" b="0" cap="none" baseline="0">
                <a:solidFill>
                  <a:srgbClr val="003865"/>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4"/>
          </p:nvPr>
        </p:nvSpPr>
        <p:spPr/>
        <p:txBody>
          <a:bodyPr/>
          <a:lstStyle/>
          <a:p>
            <a:endParaRPr lang="sv-SE" dirty="0"/>
          </a:p>
        </p:txBody>
      </p:sp>
    </p:spTree>
    <p:extLst>
      <p:ext uri="{BB962C8B-B14F-4D97-AF65-F5344CB8AC3E}">
        <p14:creationId xmlns:p14="http://schemas.microsoft.com/office/powerpoint/2010/main" val="17695833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foboxes 2">
    <p:spTree>
      <p:nvGrpSpPr>
        <p:cNvPr id="1" name=""/>
        <p:cNvGrpSpPr/>
        <p:nvPr/>
      </p:nvGrpSpPr>
      <p:grpSpPr>
        <a:xfrm>
          <a:off x="0" y="0"/>
          <a:ext cx="0" cy="0"/>
          <a:chOff x="0" y="0"/>
          <a:chExt cx="0" cy="0"/>
        </a:xfrm>
      </p:grpSpPr>
      <p:sp>
        <p:nvSpPr>
          <p:cNvPr id="11" name="Rektangel med rundade hörn diagonalt 8"/>
          <p:cNvSpPr/>
          <p:nvPr userDrawn="1"/>
        </p:nvSpPr>
        <p:spPr>
          <a:xfrm>
            <a:off x="4990898" y="2292952"/>
            <a:ext cx="3341199" cy="2447724"/>
          </a:xfrm>
          <a:prstGeom prst="round2Diag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dirty="0"/>
              <a:t>v</a:t>
            </a:r>
          </a:p>
        </p:txBody>
      </p:sp>
      <p:sp>
        <p:nvSpPr>
          <p:cNvPr id="12" name="Rektangel med rundade hörn diagonalt 8"/>
          <p:cNvSpPr/>
          <p:nvPr userDrawn="1"/>
        </p:nvSpPr>
        <p:spPr>
          <a:xfrm>
            <a:off x="867356" y="2292952"/>
            <a:ext cx="3341199" cy="2447724"/>
          </a:xfrm>
          <a:prstGeom prst="round2Diag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Platshållare för text 5"/>
          <p:cNvSpPr>
            <a:spLocks noGrp="1"/>
          </p:cNvSpPr>
          <p:nvPr>
            <p:ph type="body" sz="quarter" idx="10" hasCustomPrompt="1"/>
          </p:nvPr>
        </p:nvSpPr>
        <p:spPr>
          <a:xfrm>
            <a:off x="964800" y="2905200"/>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7" name="Platshållare för text 5"/>
          <p:cNvSpPr>
            <a:spLocks noGrp="1"/>
          </p:cNvSpPr>
          <p:nvPr>
            <p:ph type="body" sz="quarter" idx="11" hasCustomPrompt="1"/>
          </p:nvPr>
        </p:nvSpPr>
        <p:spPr>
          <a:xfrm>
            <a:off x="1375200" y="3643200"/>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8" name="Platshållare för text 5"/>
          <p:cNvSpPr>
            <a:spLocks noGrp="1"/>
          </p:cNvSpPr>
          <p:nvPr>
            <p:ph type="body" sz="quarter" idx="12" hasCustomPrompt="1"/>
          </p:nvPr>
        </p:nvSpPr>
        <p:spPr>
          <a:xfrm>
            <a:off x="5109785" y="2907646"/>
            <a:ext cx="3106800" cy="655200"/>
          </a:xfrm>
          <a:prstGeom prst="rect">
            <a:avLst/>
          </a:prstGeom>
        </p:spPr>
        <p:txBody>
          <a:bodyPr/>
          <a:lstStyle>
            <a:lvl1pPr marL="0" indent="0" algn="ctr">
              <a:buNone/>
              <a:defRPr sz="4000" b="1" cap="all" baseline="0">
                <a:solidFill>
                  <a:srgbClr val="003865"/>
                </a:solidFill>
                <a:latin typeface="BentonSans Bold" panose="02000503000000020004" pitchFamily="50" charset="0"/>
              </a:defRPr>
            </a:lvl1pPr>
          </a:lstStyle>
          <a:p>
            <a:pPr lvl="0"/>
            <a:r>
              <a:rPr lang="sv-SE" dirty="0"/>
              <a:t>INFO BOX</a:t>
            </a:r>
          </a:p>
        </p:txBody>
      </p:sp>
      <p:sp>
        <p:nvSpPr>
          <p:cNvPr id="9" name="Platshållare för text 5"/>
          <p:cNvSpPr>
            <a:spLocks noGrp="1"/>
          </p:cNvSpPr>
          <p:nvPr>
            <p:ph type="body" sz="quarter" idx="13" hasCustomPrompt="1"/>
          </p:nvPr>
        </p:nvSpPr>
        <p:spPr>
          <a:xfrm>
            <a:off x="5520185" y="3645646"/>
            <a:ext cx="2286000" cy="756000"/>
          </a:xfrm>
          <a:prstGeom prst="rect">
            <a:avLst/>
          </a:prstGeom>
        </p:spPr>
        <p:txBody>
          <a:bodyPr/>
          <a:lstStyle>
            <a:lvl1pPr marL="0" indent="0" algn="ctr">
              <a:spcBef>
                <a:spcPts val="0"/>
              </a:spcBef>
              <a:buNone/>
              <a:defRPr sz="2400" b="0" cap="none" baseline="0">
                <a:solidFill>
                  <a:srgbClr val="003865"/>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4"/>
          </p:nvPr>
        </p:nvSpPr>
        <p:spPr/>
        <p:txBody>
          <a:bodyPr/>
          <a:lstStyle/>
          <a:p>
            <a:endParaRPr lang="sv-SE" dirty="0"/>
          </a:p>
        </p:txBody>
      </p:sp>
    </p:spTree>
    <p:extLst>
      <p:ext uri="{BB962C8B-B14F-4D97-AF65-F5344CB8AC3E}">
        <p14:creationId xmlns:p14="http://schemas.microsoft.com/office/powerpoint/2010/main" val="898940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foboxes 2">
    <p:spTree>
      <p:nvGrpSpPr>
        <p:cNvPr id="1" name=""/>
        <p:cNvGrpSpPr/>
        <p:nvPr/>
      </p:nvGrpSpPr>
      <p:grpSpPr>
        <a:xfrm>
          <a:off x="0" y="0"/>
          <a:ext cx="0" cy="0"/>
          <a:chOff x="0" y="0"/>
          <a:chExt cx="0" cy="0"/>
        </a:xfrm>
      </p:grpSpPr>
      <p:sp>
        <p:nvSpPr>
          <p:cNvPr id="12" name="Rektangel med rundade hörn diagonalt 8"/>
          <p:cNvSpPr/>
          <p:nvPr userDrawn="1"/>
        </p:nvSpPr>
        <p:spPr>
          <a:xfrm>
            <a:off x="2886656" y="2292952"/>
            <a:ext cx="3341199" cy="2447724"/>
          </a:xfrm>
          <a:prstGeom prst="round2Diag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Platshållare för text 5"/>
          <p:cNvSpPr>
            <a:spLocks noGrp="1"/>
          </p:cNvSpPr>
          <p:nvPr>
            <p:ph type="body" sz="quarter" idx="10" hasCustomPrompt="1"/>
          </p:nvPr>
        </p:nvSpPr>
        <p:spPr>
          <a:xfrm>
            <a:off x="2984100" y="2905200"/>
            <a:ext cx="3106800" cy="655200"/>
          </a:xfrm>
          <a:prstGeom prst="rect">
            <a:avLst/>
          </a:prstGeom>
        </p:spPr>
        <p:txBody>
          <a:bodyPr/>
          <a:lstStyle>
            <a:lvl1pPr marL="0" indent="0" algn="ctr">
              <a:buNone/>
              <a:defRPr sz="4000" b="1" cap="all" baseline="0">
                <a:solidFill>
                  <a:schemeClr val="bg1"/>
                </a:solidFill>
                <a:latin typeface="BentonSans Bold" panose="02000503000000020004" pitchFamily="50" charset="0"/>
              </a:defRPr>
            </a:lvl1pPr>
          </a:lstStyle>
          <a:p>
            <a:pPr lvl="0"/>
            <a:r>
              <a:rPr lang="sv-SE" dirty="0"/>
              <a:t>INFO BOX</a:t>
            </a:r>
          </a:p>
        </p:txBody>
      </p:sp>
      <p:sp>
        <p:nvSpPr>
          <p:cNvPr id="7" name="Platshållare för text 5"/>
          <p:cNvSpPr>
            <a:spLocks noGrp="1"/>
          </p:cNvSpPr>
          <p:nvPr>
            <p:ph type="body" sz="quarter" idx="11" hasCustomPrompt="1"/>
          </p:nvPr>
        </p:nvSpPr>
        <p:spPr>
          <a:xfrm>
            <a:off x="3394500" y="3643200"/>
            <a:ext cx="2286000" cy="756000"/>
          </a:xfrm>
          <a:prstGeom prst="rect">
            <a:avLst/>
          </a:prstGeom>
        </p:spPr>
        <p:txBody>
          <a:bodyPr/>
          <a:lstStyle>
            <a:lvl1pPr marL="0" indent="0" algn="ctr">
              <a:spcBef>
                <a:spcPts val="0"/>
              </a:spcBef>
              <a:buNone/>
              <a:defRPr sz="2400" b="0" cap="none" baseline="0">
                <a:solidFill>
                  <a:schemeClr val="bg1"/>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2"/>
          </p:nvPr>
        </p:nvSpPr>
        <p:spPr/>
        <p:txBody>
          <a:bodyPr/>
          <a:lstStyle/>
          <a:p>
            <a:endParaRPr lang="sv-SE" dirty="0"/>
          </a:p>
        </p:txBody>
      </p:sp>
    </p:spTree>
    <p:extLst>
      <p:ext uri="{BB962C8B-B14F-4D97-AF65-F5344CB8AC3E}">
        <p14:creationId xmlns:p14="http://schemas.microsoft.com/office/powerpoint/2010/main" val="42302337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Infoboxes 2">
    <p:spTree>
      <p:nvGrpSpPr>
        <p:cNvPr id="1" name=""/>
        <p:cNvGrpSpPr/>
        <p:nvPr/>
      </p:nvGrpSpPr>
      <p:grpSpPr>
        <a:xfrm>
          <a:off x="0" y="0"/>
          <a:ext cx="0" cy="0"/>
          <a:chOff x="0" y="0"/>
          <a:chExt cx="0" cy="0"/>
        </a:xfrm>
      </p:grpSpPr>
      <p:sp>
        <p:nvSpPr>
          <p:cNvPr id="11" name="Rektangel med rundade hörn diagonalt 8"/>
          <p:cNvSpPr/>
          <p:nvPr userDrawn="1"/>
        </p:nvSpPr>
        <p:spPr>
          <a:xfrm>
            <a:off x="2869998" y="2292952"/>
            <a:ext cx="3341199" cy="2447724"/>
          </a:xfrm>
          <a:prstGeom prst="round2Diag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dirty="0"/>
              <a:t>v</a:t>
            </a:r>
          </a:p>
        </p:txBody>
      </p:sp>
      <p:sp>
        <p:nvSpPr>
          <p:cNvPr id="8" name="Platshållare för text 5"/>
          <p:cNvSpPr>
            <a:spLocks noGrp="1"/>
          </p:cNvSpPr>
          <p:nvPr>
            <p:ph type="body" sz="quarter" idx="12" hasCustomPrompt="1"/>
          </p:nvPr>
        </p:nvSpPr>
        <p:spPr>
          <a:xfrm>
            <a:off x="2988885" y="2907646"/>
            <a:ext cx="3106800" cy="655200"/>
          </a:xfrm>
          <a:prstGeom prst="rect">
            <a:avLst/>
          </a:prstGeom>
        </p:spPr>
        <p:txBody>
          <a:bodyPr/>
          <a:lstStyle>
            <a:lvl1pPr marL="0" indent="0" algn="ctr">
              <a:buNone/>
              <a:defRPr sz="4000" b="1" cap="all" baseline="0">
                <a:solidFill>
                  <a:srgbClr val="003865"/>
                </a:solidFill>
                <a:latin typeface="BentonSans Bold" panose="02000503000000020004" pitchFamily="50" charset="0"/>
              </a:defRPr>
            </a:lvl1pPr>
          </a:lstStyle>
          <a:p>
            <a:pPr lvl="0"/>
            <a:r>
              <a:rPr lang="sv-SE" dirty="0"/>
              <a:t>INFO BOX</a:t>
            </a:r>
          </a:p>
        </p:txBody>
      </p:sp>
      <p:sp>
        <p:nvSpPr>
          <p:cNvPr id="9" name="Platshållare för text 5"/>
          <p:cNvSpPr>
            <a:spLocks noGrp="1"/>
          </p:cNvSpPr>
          <p:nvPr>
            <p:ph type="body" sz="quarter" idx="13" hasCustomPrompt="1"/>
          </p:nvPr>
        </p:nvSpPr>
        <p:spPr>
          <a:xfrm>
            <a:off x="3399285" y="3645646"/>
            <a:ext cx="2286000" cy="756000"/>
          </a:xfrm>
          <a:prstGeom prst="rect">
            <a:avLst/>
          </a:prstGeom>
        </p:spPr>
        <p:txBody>
          <a:bodyPr/>
          <a:lstStyle>
            <a:lvl1pPr marL="0" indent="0" algn="ctr">
              <a:spcBef>
                <a:spcPts val="0"/>
              </a:spcBef>
              <a:buNone/>
              <a:defRPr sz="2400" b="0" cap="none" baseline="0">
                <a:solidFill>
                  <a:srgbClr val="003865"/>
                </a:solidFill>
                <a:latin typeface="BentonSans Regular" panose="02000503000000020004" pitchFamily="50" charset="0"/>
              </a:defRPr>
            </a:lvl1pPr>
          </a:lstStyle>
          <a:p>
            <a:pPr lvl="0"/>
            <a:r>
              <a:rPr lang="sv-SE" dirty="0"/>
              <a:t>For short texts</a:t>
            </a:r>
          </a:p>
        </p:txBody>
      </p:sp>
      <p:sp>
        <p:nvSpPr>
          <p:cNvPr id="2" name="Footer Placeholder 1"/>
          <p:cNvSpPr>
            <a:spLocks noGrp="1"/>
          </p:cNvSpPr>
          <p:nvPr>
            <p:ph type="ftr" sz="quarter" idx="14"/>
          </p:nvPr>
        </p:nvSpPr>
        <p:spPr/>
        <p:txBody>
          <a:bodyPr/>
          <a:lstStyle/>
          <a:p>
            <a:endParaRPr lang="sv-SE" dirty="0"/>
          </a:p>
        </p:txBody>
      </p:sp>
    </p:spTree>
    <p:extLst>
      <p:ext uri="{BB962C8B-B14F-4D97-AF65-F5344CB8AC3E}">
        <p14:creationId xmlns:p14="http://schemas.microsoft.com/office/powerpoint/2010/main" val="3977405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2.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Rak 7"/>
          <p:cNvCxnSpPr/>
          <p:nvPr userDrawn="1"/>
        </p:nvCxnSpPr>
        <p:spPr>
          <a:xfrm>
            <a:off x="520700" y="477482"/>
            <a:ext cx="5760000" cy="0"/>
          </a:xfrm>
          <a:prstGeom prst="line">
            <a:avLst/>
          </a:prstGeom>
          <a:ln w="9525" cmpd="sng">
            <a:solidFill>
              <a:srgbClr val="787878"/>
            </a:solidFill>
          </a:ln>
          <a:effectLst/>
        </p:spPr>
        <p:style>
          <a:lnRef idx="2">
            <a:schemeClr val="accent1"/>
          </a:lnRef>
          <a:fillRef idx="0">
            <a:schemeClr val="accent1"/>
          </a:fillRef>
          <a:effectRef idx="1">
            <a:schemeClr val="accent1"/>
          </a:effectRef>
          <a:fontRef idx="minor">
            <a:schemeClr val="tx1"/>
          </a:fontRef>
        </p:style>
      </p:cxnSp>
      <p:pic>
        <p:nvPicPr>
          <p:cNvPr id="9" name="pic_logoB" title="pic_logoB_gray"/>
          <p:cNvPicPr>
            <a:picLocks/>
          </p:cNvPicPr>
          <p:nvPr userDrawn="1"/>
        </p:nvPicPr>
        <p:blipFill>
          <a:blip r:embed="rId15"/>
          <a:stretch>
            <a:fillRect/>
          </a:stretch>
        </p:blipFill>
        <p:spPr>
          <a:xfrm>
            <a:off x="6604000" y="331106"/>
            <a:ext cx="1458157" cy="228600"/>
          </a:xfrm>
          <a:prstGeom prst="rect">
            <a:avLst/>
          </a:prstGeom>
        </p:spPr>
      </p:pic>
      <p:sp>
        <p:nvSpPr>
          <p:cNvPr id="2" name="Footer Placeholder 1"/>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Tree>
    <p:extLst>
      <p:ext uri="{BB962C8B-B14F-4D97-AF65-F5344CB8AC3E}">
        <p14:creationId xmlns:p14="http://schemas.microsoft.com/office/powerpoint/2010/main" val="1443832876"/>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72" r:id="rId3"/>
    <p:sldLayoutId id="2147483674" r:id="rId4"/>
    <p:sldLayoutId id="2147483667" r:id="rId5"/>
    <p:sldLayoutId id="2147483687" r:id="rId6"/>
    <p:sldLayoutId id="2147483670" r:id="rId7"/>
    <p:sldLayoutId id="2147483675" r:id="rId8"/>
    <p:sldLayoutId id="2147483679" r:id="rId9"/>
    <p:sldLayoutId id="2147483680" r:id="rId10"/>
    <p:sldLayoutId id="2147483681" r:id="rId11"/>
    <p:sldLayoutId id="2147483678" r:id="rId12"/>
    <p:sldLayoutId id="2147483682"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3865"/>
        </a:solidFill>
        <a:effectLst/>
      </p:bgPr>
    </p:bg>
    <p:spTree>
      <p:nvGrpSpPr>
        <p:cNvPr id="1" name=""/>
        <p:cNvGrpSpPr/>
        <p:nvPr/>
      </p:nvGrpSpPr>
      <p:grpSpPr>
        <a:xfrm>
          <a:off x="0" y="0"/>
          <a:ext cx="0" cy="0"/>
          <a:chOff x="0" y="0"/>
          <a:chExt cx="0" cy="0"/>
        </a:xfrm>
      </p:grpSpPr>
      <p:cxnSp>
        <p:nvCxnSpPr>
          <p:cNvPr id="8" name="Rak 7"/>
          <p:cNvCxnSpPr/>
          <p:nvPr userDrawn="1"/>
        </p:nvCxnSpPr>
        <p:spPr>
          <a:xfrm>
            <a:off x="520700" y="477482"/>
            <a:ext cx="5760000" cy="0"/>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9" name="Bildobjekt 8" title="pic_logoB_white"/>
          <p:cNvPicPr>
            <a:picLocks noChangeAspect="1"/>
          </p:cNvPicPr>
          <p:nvPr userDrawn="1"/>
        </p:nvPicPr>
        <p:blipFill>
          <a:blip r:embed="rId15"/>
          <a:stretch>
            <a:fillRect/>
          </a:stretch>
        </p:blipFill>
        <p:spPr>
          <a:xfrm>
            <a:off x="6604000" y="331106"/>
            <a:ext cx="1458157" cy="228600"/>
          </a:xfrm>
          <a:prstGeom prst="rect">
            <a:avLst/>
          </a:prstGeom>
        </p:spPr>
      </p:pic>
      <p:sp>
        <p:nvSpPr>
          <p:cNvPr id="2" name="Footer Placeholder 1"/>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bg1"/>
                </a:solidFill>
              </a:defRPr>
            </a:lvl1pPr>
          </a:lstStyle>
          <a:p>
            <a:endParaRPr lang="sv-SE" dirty="0"/>
          </a:p>
        </p:txBody>
      </p:sp>
    </p:spTree>
    <p:extLst>
      <p:ext uri="{BB962C8B-B14F-4D97-AF65-F5344CB8AC3E}">
        <p14:creationId xmlns:p14="http://schemas.microsoft.com/office/powerpoint/2010/main" val="731269011"/>
      </p:ext>
    </p:extLst>
  </p:cSld>
  <p:clrMap bg1="lt1" tx1="dk1" bg2="lt2" tx2="dk2" accent1="accent1" accent2="accent2" accent3="accent3" accent4="accent4" accent5="accent5" accent6="accent6" hlink="hlink" folHlink="folHlink"/>
  <p:sldLayoutIdLst>
    <p:sldLayoutId id="2147483671" r:id="rId1"/>
    <p:sldLayoutId id="2147483664" r:id="rId2"/>
    <p:sldLayoutId id="2147483666" r:id="rId3"/>
    <p:sldLayoutId id="2147483673" r:id="rId4"/>
    <p:sldLayoutId id="2147483669" r:id="rId5"/>
    <p:sldLayoutId id="2147483688" r:id="rId6"/>
    <p:sldLayoutId id="2147483668" r:id="rId7"/>
    <p:sldLayoutId id="2147483676" r:id="rId8"/>
    <p:sldLayoutId id="2147483683" r:id="rId9"/>
    <p:sldLayoutId id="2147483684" r:id="rId10"/>
    <p:sldLayoutId id="2147483677" r:id="rId11"/>
    <p:sldLayoutId id="2147483685" r:id="rId12"/>
    <p:sldLayoutId id="2147483686"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Ortopedteknik – vart är vi på väg?</a:t>
            </a:r>
          </a:p>
        </p:txBody>
      </p:sp>
      <p:sp>
        <p:nvSpPr>
          <p:cNvPr id="3" name="Platshållare för text 2"/>
          <p:cNvSpPr>
            <a:spLocks noGrp="1"/>
          </p:cNvSpPr>
          <p:nvPr>
            <p:ph type="body" sz="quarter" idx="11"/>
          </p:nvPr>
        </p:nvSpPr>
        <p:spPr>
          <a:xfrm>
            <a:off x="429330" y="5074355"/>
            <a:ext cx="3717925" cy="422275"/>
          </a:xfrm>
        </p:spPr>
        <p:txBody>
          <a:bodyPr/>
          <a:lstStyle/>
          <a:p>
            <a:r>
              <a:rPr lang="sv-SE" dirty="0"/>
              <a:t>Simon Ramstrand, 2016-10-27</a:t>
            </a:r>
          </a:p>
        </p:txBody>
      </p:sp>
      <p:sp>
        <p:nvSpPr>
          <p:cNvPr id="4" name="Platshållare för text 3"/>
          <p:cNvSpPr>
            <a:spLocks noGrp="1"/>
          </p:cNvSpPr>
          <p:nvPr>
            <p:ph type="body" sz="quarter" idx="12"/>
          </p:nvPr>
        </p:nvSpPr>
        <p:spPr>
          <a:xfrm>
            <a:off x="428399" y="3942000"/>
            <a:ext cx="7393427" cy="673132"/>
          </a:xfrm>
        </p:spPr>
        <p:txBody>
          <a:bodyPr/>
          <a:lstStyle/>
          <a:p>
            <a:r>
              <a:rPr lang="sv-SE" dirty="0"/>
              <a:t>Pågående arbete, visioner och drömmar på Hälsohögskolan</a:t>
            </a:r>
          </a:p>
        </p:txBody>
      </p:sp>
    </p:spTree>
    <p:extLst>
      <p:ext uri="{BB962C8B-B14F-4D97-AF65-F5344CB8AC3E}">
        <p14:creationId xmlns:p14="http://schemas.microsoft.com/office/powerpoint/2010/main" val="3943000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Dagens agenda</a:t>
            </a:r>
          </a:p>
        </p:txBody>
      </p:sp>
      <p:sp>
        <p:nvSpPr>
          <p:cNvPr id="3" name="Text Placeholder 2"/>
          <p:cNvSpPr>
            <a:spLocks noGrp="1"/>
          </p:cNvSpPr>
          <p:nvPr>
            <p:ph type="body" sz="quarter" idx="11"/>
          </p:nvPr>
        </p:nvSpPr>
        <p:spPr/>
        <p:txBody>
          <a:bodyPr/>
          <a:lstStyle/>
          <a:p>
            <a:r>
              <a:rPr lang="sv-SE" b="1" dirty="0">
                <a:solidFill>
                  <a:schemeClr val="tx1">
                    <a:lumMod val="85000"/>
                    <a:lumOff val="15000"/>
                  </a:schemeClr>
                </a:solidFill>
              </a:rPr>
              <a:t>Vad pågår</a:t>
            </a:r>
          </a:p>
          <a:p>
            <a:r>
              <a:rPr lang="sv-SE" b="1" dirty="0">
                <a:solidFill>
                  <a:schemeClr val="tx1">
                    <a:lumMod val="85000"/>
                    <a:lumOff val="15000"/>
                  </a:schemeClr>
                </a:solidFill>
              </a:rPr>
              <a:t>Vad planeras</a:t>
            </a:r>
          </a:p>
          <a:p>
            <a:r>
              <a:rPr lang="sv-SE" b="1" dirty="0">
                <a:solidFill>
                  <a:schemeClr val="tx1">
                    <a:lumMod val="85000"/>
                    <a:lumOff val="15000"/>
                  </a:schemeClr>
                </a:solidFill>
              </a:rPr>
              <a:t>Vad önskas</a:t>
            </a:r>
          </a:p>
          <a:p>
            <a:r>
              <a:rPr lang="sv-SE" b="1" dirty="0">
                <a:solidFill>
                  <a:schemeClr val="tx1">
                    <a:lumMod val="85000"/>
                    <a:lumOff val="15000"/>
                  </a:schemeClr>
                </a:solidFill>
              </a:rPr>
              <a:t>Vidgade vyer</a:t>
            </a:r>
          </a:p>
          <a:p>
            <a:r>
              <a:rPr lang="sv-SE" b="1" dirty="0">
                <a:solidFill>
                  <a:schemeClr val="tx1">
                    <a:lumMod val="85000"/>
                    <a:lumOff val="15000"/>
                  </a:schemeClr>
                </a:solidFill>
              </a:rPr>
              <a:t>Diskussion</a:t>
            </a: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6146" name="Picture 2" descr="Bildresultat för agen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367" y="2012984"/>
            <a:ext cx="2570205" cy="2570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281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Vad pågår?</a:t>
            </a:r>
          </a:p>
        </p:txBody>
      </p:sp>
      <p:sp>
        <p:nvSpPr>
          <p:cNvPr id="4" name="Footer Placeholder 3"/>
          <p:cNvSpPr>
            <a:spLocks noGrp="1"/>
          </p:cNvSpPr>
          <p:nvPr>
            <p:ph type="ftr" sz="quarter" idx="12"/>
          </p:nvPr>
        </p:nvSpPr>
        <p:spPr/>
        <p:txBody>
          <a:bodyPr/>
          <a:lstStyle/>
          <a:p>
            <a:endParaRPr lang="sv-SE"/>
          </a:p>
        </p:txBody>
      </p:sp>
      <p:pic>
        <p:nvPicPr>
          <p:cNvPr id="4098" name="Picture 2" descr="http://granitegrok.com/wp-content/uploads/2013/07/Question-Ma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5983" y="2088291"/>
            <a:ext cx="3028435" cy="3781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485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400" y="1180800"/>
            <a:ext cx="6985654" cy="756000"/>
          </a:xfrm>
        </p:spPr>
        <p:txBody>
          <a:bodyPr/>
          <a:lstStyle/>
          <a:p>
            <a:r>
              <a:rPr lang="sv-SE" dirty="0">
                <a:solidFill>
                  <a:schemeClr val="tx1">
                    <a:lumMod val="85000"/>
                    <a:lumOff val="15000"/>
                  </a:schemeClr>
                </a:solidFill>
              </a:rPr>
              <a:t>Ortopedingenjörsprogrammet</a:t>
            </a:r>
          </a:p>
        </p:txBody>
      </p:sp>
      <p:sp>
        <p:nvSpPr>
          <p:cNvPr id="3" name="Text Placeholder 2"/>
          <p:cNvSpPr>
            <a:spLocks noGrp="1"/>
          </p:cNvSpPr>
          <p:nvPr>
            <p:ph type="body" sz="quarter" idx="11"/>
          </p:nvPr>
        </p:nvSpPr>
        <p:spPr/>
        <p:txBody>
          <a:bodyPr/>
          <a:lstStyle/>
          <a:p>
            <a:r>
              <a:rPr lang="sv-SE" dirty="0">
                <a:solidFill>
                  <a:schemeClr val="tx1">
                    <a:lumMod val="85000"/>
                    <a:lumOff val="15000"/>
                  </a:schemeClr>
                </a:solidFill>
              </a:rPr>
              <a:t>Ny utbildningsplan</a:t>
            </a:r>
          </a:p>
          <a:p>
            <a:r>
              <a:rPr lang="sv-SE" dirty="0">
                <a:solidFill>
                  <a:schemeClr val="tx1">
                    <a:lumMod val="85000"/>
                    <a:lumOff val="15000"/>
                  </a:schemeClr>
                </a:solidFill>
              </a:rPr>
              <a:t>Nytt fokus? Eller inte…?</a:t>
            </a:r>
          </a:p>
          <a:p>
            <a:r>
              <a:rPr lang="sv-SE" dirty="0">
                <a:solidFill>
                  <a:schemeClr val="tx1">
                    <a:lumMod val="85000"/>
                    <a:lumOff val="15000"/>
                  </a:schemeClr>
                </a:solidFill>
              </a:rPr>
              <a:t>Ortopedingenjörens kärnkompetenser?</a:t>
            </a: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4098" name="Picture 2" descr="https://ju.se/images/18.5768b449151aa56d81e66f6/1450355001574/ortopedingenj%C3%B6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670" y="3987397"/>
            <a:ext cx="6326659" cy="158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72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YH Ortopedteknik</a:t>
            </a:r>
          </a:p>
        </p:txBody>
      </p:sp>
      <p:sp>
        <p:nvSpPr>
          <p:cNvPr id="3" name="Text Placeholder 2"/>
          <p:cNvSpPr>
            <a:spLocks noGrp="1"/>
          </p:cNvSpPr>
          <p:nvPr>
            <p:ph type="body" sz="quarter" idx="11"/>
          </p:nvPr>
        </p:nvSpPr>
        <p:spPr/>
        <p:txBody>
          <a:bodyPr/>
          <a:lstStyle/>
          <a:p>
            <a:r>
              <a:rPr lang="sv-SE" dirty="0">
                <a:solidFill>
                  <a:schemeClr val="tx1">
                    <a:lumMod val="85000"/>
                    <a:lumOff val="15000"/>
                  </a:schemeClr>
                </a:solidFill>
              </a:rPr>
              <a:t>Ny ansökan inne.</a:t>
            </a:r>
          </a:p>
          <a:p>
            <a:r>
              <a:rPr lang="sv-SE" dirty="0">
                <a:solidFill>
                  <a:schemeClr val="tx1">
                    <a:lumMod val="85000"/>
                    <a:lumOff val="15000"/>
                  </a:schemeClr>
                </a:solidFill>
              </a:rPr>
              <a:t>SEQF nivå 5 -  namn på examen?</a:t>
            </a: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5122" name="Picture 2" descr="Bildresultat för prosthetic manufa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9773" y="3547739"/>
            <a:ext cx="3348681" cy="2221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140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Vad planeras?</a:t>
            </a: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2050" name="Picture 2" descr="http://static1.squarespace.com/static/568759991115e06a4a1cde0c/56897bf99cadb68804aa31c8/5692d2a3a2bab8b5b8e81e84/1452462761522/Path+Planner+Logic.JPG?format=500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691" y="2458480"/>
            <a:ext cx="4762500"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23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400" y="1180800"/>
            <a:ext cx="7578778" cy="756000"/>
          </a:xfrm>
        </p:spPr>
        <p:txBody>
          <a:bodyPr/>
          <a:lstStyle/>
          <a:p>
            <a:pPr algn="ctr"/>
            <a:r>
              <a:rPr lang="sv-SE" dirty="0">
                <a:solidFill>
                  <a:schemeClr val="tx1">
                    <a:lumMod val="85000"/>
                    <a:lumOff val="15000"/>
                  </a:schemeClr>
                </a:solidFill>
              </a:rPr>
              <a:t>Masters in </a:t>
            </a:r>
            <a:r>
              <a:rPr lang="sv-SE" dirty="0" err="1">
                <a:solidFill>
                  <a:schemeClr val="tx1">
                    <a:lumMod val="85000"/>
                    <a:lumOff val="15000"/>
                  </a:schemeClr>
                </a:solidFill>
              </a:rPr>
              <a:t>Prosthetics</a:t>
            </a:r>
            <a:r>
              <a:rPr lang="sv-SE" dirty="0">
                <a:solidFill>
                  <a:schemeClr val="tx1">
                    <a:lumMod val="85000"/>
                    <a:lumOff val="15000"/>
                  </a:schemeClr>
                </a:solidFill>
              </a:rPr>
              <a:t> and </a:t>
            </a:r>
            <a:r>
              <a:rPr lang="sv-SE" dirty="0" err="1">
                <a:solidFill>
                  <a:schemeClr val="tx1">
                    <a:lumMod val="85000"/>
                    <a:lumOff val="15000"/>
                  </a:schemeClr>
                </a:solidFill>
              </a:rPr>
              <a:t>Orthotics</a:t>
            </a:r>
            <a:r>
              <a:rPr lang="sv-SE" dirty="0">
                <a:solidFill>
                  <a:schemeClr val="tx1">
                    <a:lumMod val="85000"/>
                    <a:lumOff val="15000"/>
                  </a:schemeClr>
                </a:solidFill>
              </a:rPr>
              <a:t> </a:t>
            </a:r>
            <a:r>
              <a:rPr lang="sv-SE" dirty="0" err="1">
                <a:solidFill>
                  <a:schemeClr val="tx1">
                    <a:lumMod val="85000"/>
                    <a:lumOff val="15000"/>
                  </a:schemeClr>
                </a:solidFill>
              </a:rPr>
              <a:t>Technology</a:t>
            </a:r>
            <a:endParaRPr lang="sv-SE" dirty="0">
              <a:solidFill>
                <a:schemeClr val="tx1">
                  <a:lumMod val="85000"/>
                  <a:lumOff val="15000"/>
                </a:schemeClr>
              </a:solidFill>
            </a:endParaRP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sp>
        <p:nvSpPr>
          <p:cNvPr id="5" name="TextBox 4"/>
          <p:cNvSpPr txBox="1"/>
          <p:nvPr/>
        </p:nvSpPr>
        <p:spPr>
          <a:xfrm>
            <a:off x="727004" y="2437150"/>
            <a:ext cx="7502595" cy="3416320"/>
          </a:xfrm>
          <a:prstGeom prst="rect">
            <a:avLst/>
          </a:prstGeom>
          <a:noFill/>
        </p:spPr>
        <p:txBody>
          <a:bodyPr wrap="square" rtlCol="0">
            <a:spAutoFit/>
          </a:bodyPr>
          <a:lstStyle/>
          <a:p>
            <a:r>
              <a:rPr lang="en-US" sz="2400" dirty="0"/>
              <a:t>“The aim of the proposed project is to develop an on-line Masters degree in prosthetic and orthotic technology with the aim of promoting continuous quality improvement within the prosthetic and orthotic industry.  This will be done by focusing on both manufacturing and service delivery processes as well as promoting new and innovative product designs and medical process models.”</a:t>
            </a:r>
            <a:endParaRPr lang="sv-SE" sz="2400" dirty="0"/>
          </a:p>
          <a:p>
            <a:endParaRPr lang="sv-SE" sz="2400" dirty="0"/>
          </a:p>
        </p:txBody>
      </p:sp>
    </p:spTree>
    <p:extLst>
      <p:ext uri="{BB962C8B-B14F-4D97-AF65-F5344CB8AC3E}">
        <p14:creationId xmlns:p14="http://schemas.microsoft.com/office/powerpoint/2010/main" val="395724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2"/>
          </p:nvPr>
        </p:nvSpPr>
        <p:spPr/>
        <p:txBody>
          <a:bodyPr/>
          <a:lstStyle/>
          <a:p>
            <a:endParaRPr lang="sv-SE"/>
          </a:p>
        </p:txBody>
      </p:sp>
      <p:sp>
        <p:nvSpPr>
          <p:cNvPr id="5" name="Text Placeholder 2"/>
          <p:cNvSpPr txBox="1">
            <a:spLocks/>
          </p:cNvSpPr>
          <p:nvPr/>
        </p:nvSpPr>
        <p:spPr>
          <a:xfrm>
            <a:off x="1182162" y="2420132"/>
            <a:ext cx="6569075" cy="3268662"/>
          </a:xfrm>
          <a:prstGeom prst="rect">
            <a:avLst/>
          </a:prstGeom>
        </p:spPr>
        <p:txBody>
          <a:bodyPr/>
          <a:lstStyle>
            <a:lvl1pPr marL="342000" indent="-342000" algn="l" defTabSz="914400" rtl="0" eaLnBrk="1" latinLnBrk="0" hangingPunct="1">
              <a:lnSpc>
                <a:spcPct val="90000"/>
              </a:lnSpc>
              <a:spcBef>
                <a:spcPts val="1000"/>
              </a:spcBef>
              <a:buFont typeface="Arial" panose="020B0604020202020204" pitchFamily="34" charset="0"/>
              <a:buChar char="•"/>
              <a:defRPr sz="2000" kern="1200" baseline="0">
                <a:solidFill>
                  <a:srgbClr val="787878"/>
                </a:solidFill>
                <a:latin typeface="BentonSans Regular" panose="02000503000000020004" pitchFamily="50" charset="0"/>
                <a:ea typeface="+mn-ea"/>
                <a:cs typeface="+mn-cs"/>
              </a:defRPr>
            </a:lvl1pPr>
            <a:lvl2pPr marL="685800" indent="-228600" algn="l" defTabSz="914400" rtl="0" eaLnBrk="1" latinLnBrk="0" hangingPunct="1">
              <a:lnSpc>
                <a:spcPct val="90000"/>
              </a:lnSpc>
              <a:spcBef>
                <a:spcPts val="500"/>
              </a:spcBef>
              <a:buFont typeface="BentonSans Regular" panose="02000503000000020004" pitchFamily="50" charset="0"/>
              <a:buChar char="–"/>
              <a:defRPr sz="1800" kern="1200" baseline="0">
                <a:solidFill>
                  <a:srgbClr val="787878"/>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solidFill>
                  <a:schemeClr val="tx1">
                    <a:lumMod val="85000"/>
                    <a:lumOff val="15000"/>
                  </a:schemeClr>
                </a:solidFill>
              </a:rPr>
              <a:t>Valt fokus - KK Stiftelsen / KK-miljö</a:t>
            </a:r>
          </a:p>
          <a:p>
            <a:r>
              <a:rPr lang="sv-SE" dirty="0">
                <a:solidFill>
                  <a:schemeClr val="tx1">
                    <a:lumMod val="85000"/>
                    <a:lumOff val="15000"/>
                  </a:schemeClr>
                </a:solidFill>
              </a:rPr>
              <a:t>Format</a:t>
            </a:r>
          </a:p>
        </p:txBody>
      </p:sp>
      <p:sp>
        <p:nvSpPr>
          <p:cNvPr id="6" name="Title 1"/>
          <p:cNvSpPr txBox="1">
            <a:spLocks/>
          </p:cNvSpPr>
          <p:nvPr/>
        </p:nvSpPr>
        <p:spPr>
          <a:xfrm>
            <a:off x="428400" y="1180800"/>
            <a:ext cx="7578778" cy="756000"/>
          </a:xfrm>
          <a:prstGeom prst="rect">
            <a:avLst/>
          </a:prstGeom>
        </p:spPr>
        <p:txBody>
          <a:bodyPr/>
          <a:lstStyle>
            <a:lvl1pPr algn="l" defTabSz="914400" rtl="0" eaLnBrk="1" latinLnBrk="0" hangingPunct="1">
              <a:lnSpc>
                <a:spcPct val="90000"/>
              </a:lnSpc>
              <a:spcBef>
                <a:spcPct val="0"/>
              </a:spcBef>
              <a:buNone/>
              <a:defRPr sz="3500" b="1" kern="1200" cap="none" baseline="0">
                <a:solidFill>
                  <a:srgbClr val="787878"/>
                </a:solidFill>
                <a:latin typeface="BentonSans Medium" panose="02000603000000020004" pitchFamily="50" charset="0"/>
                <a:ea typeface="+mj-ea"/>
                <a:cs typeface="+mj-cs"/>
              </a:defRPr>
            </a:lvl1pPr>
          </a:lstStyle>
          <a:p>
            <a:pPr algn="ctr"/>
            <a:r>
              <a:rPr lang="sv-SE">
                <a:solidFill>
                  <a:schemeClr val="tx1">
                    <a:lumMod val="85000"/>
                    <a:lumOff val="15000"/>
                  </a:schemeClr>
                </a:solidFill>
              </a:rPr>
              <a:t>Masters in Prosthetics and Orthotics Technology</a:t>
            </a:r>
            <a:endParaRPr lang="sv-SE" dirty="0">
              <a:solidFill>
                <a:schemeClr val="tx1">
                  <a:lumMod val="85000"/>
                  <a:lumOff val="15000"/>
                </a:schemeClr>
              </a:solidFill>
            </a:endParaRPr>
          </a:p>
        </p:txBody>
      </p:sp>
      <p:pic>
        <p:nvPicPr>
          <p:cNvPr id="2054" name="Picture 6" descr="The History of Prosthe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9649" y="3163330"/>
            <a:ext cx="2718485" cy="2718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131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YH Ortopedskomakare</a:t>
            </a:r>
          </a:p>
        </p:txBody>
      </p:sp>
      <p:sp>
        <p:nvSpPr>
          <p:cNvPr id="3" name="Text Placeholder 2"/>
          <p:cNvSpPr>
            <a:spLocks noGrp="1"/>
          </p:cNvSpPr>
          <p:nvPr>
            <p:ph type="body" sz="quarter" idx="11"/>
          </p:nvPr>
        </p:nvSpPr>
        <p:spPr/>
        <p:txBody>
          <a:bodyPr/>
          <a:lstStyle/>
          <a:p>
            <a:r>
              <a:rPr lang="sv-SE" dirty="0">
                <a:solidFill>
                  <a:schemeClr val="tx1">
                    <a:lumMod val="85000"/>
                    <a:lumOff val="15000"/>
                  </a:schemeClr>
                </a:solidFill>
              </a:rPr>
              <a:t>Varför en ytterligare yrkesgrupp?</a:t>
            </a:r>
          </a:p>
          <a:p>
            <a:r>
              <a:rPr lang="sv-SE" dirty="0">
                <a:solidFill>
                  <a:schemeClr val="tx1">
                    <a:lumMod val="85000"/>
                    <a:lumOff val="15000"/>
                  </a:schemeClr>
                </a:solidFill>
              </a:rPr>
              <a:t>Kategori SEQF 6 inom YH.</a:t>
            </a:r>
          </a:p>
          <a:p>
            <a:r>
              <a:rPr lang="sv-SE" dirty="0">
                <a:solidFill>
                  <a:schemeClr val="tx1">
                    <a:lumMod val="85000"/>
                    <a:lumOff val="15000"/>
                  </a:schemeClr>
                </a:solidFill>
              </a:rPr>
              <a:t>Fokus</a:t>
            </a:r>
          </a:p>
          <a:p>
            <a:r>
              <a:rPr lang="sv-SE" dirty="0">
                <a:solidFill>
                  <a:schemeClr val="tx1">
                    <a:lumMod val="85000"/>
                    <a:lumOff val="15000"/>
                  </a:schemeClr>
                </a:solidFill>
              </a:rPr>
              <a:t>Namnet?</a:t>
            </a:r>
          </a:p>
          <a:p>
            <a:endParaRPr lang="sv-SE" dirty="0">
              <a:solidFill>
                <a:schemeClr val="tx1">
                  <a:lumMod val="85000"/>
                  <a:lumOff val="15000"/>
                </a:schemeClr>
              </a:solidFill>
            </a:endParaRP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1026" name="Picture 2" descr="https://iconalone.com/sites/default/files/styles/220x220/public/Foot.svg.png?itok=fMH8K9a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832" y="2743325"/>
            <a:ext cx="2382811" cy="2382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726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Uppdragsutbildningar</a:t>
            </a:r>
          </a:p>
        </p:txBody>
      </p:sp>
      <p:sp>
        <p:nvSpPr>
          <p:cNvPr id="3" name="Text Placeholder 2"/>
          <p:cNvSpPr>
            <a:spLocks noGrp="1"/>
          </p:cNvSpPr>
          <p:nvPr>
            <p:ph type="body" sz="quarter" idx="11"/>
          </p:nvPr>
        </p:nvSpPr>
        <p:spPr/>
        <p:txBody>
          <a:bodyPr/>
          <a:lstStyle/>
          <a:p>
            <a:pPr marL="0" indent="0">
              <a:buNone/>
            </a:pPr>
            <a:r>
              <a:rPr lang="sv-SE" dirty="0">
                <a:solidFill>
                  <a:schemeClr val="tx1">
                    <a:lumMod val="85000"/>
                    <a:lumOff val="15000"/>
                  </a:schemeClr>
                </a:solidFill>
              </a:rPr>
              <a:t>OTB – Fotspecialist</a:t>
            </a:r>
          </a:p>
          <a:p>
            <a:pPr marL="0" indent="0">
              <a:buNone/>
            </a:pPr>
            <a:endParaRPr lang="sv-SE" dirty="0">
              <a:solidFill>
                <a:schemeClr val="tx1">
                  <a:lumMod val="85000"/>
                  <a:lumOff val="15000"/>
                </a:schemeClr>
              </a:solidFill>
            </a:endParaRPr>
          </a:p>
          <a:p>
            <a:pPr marL="0" indent="0">
              <a:buNone/>
            </a:pPr>
            <a:r>
              <a:rPr lang="sv-SE" dirty="0">
                <a:solidFill>
                  <a:schemeClr val="tx1">
                    <a:lumMod val="85000"/>
                    <a:lumOff val="15000"/>
                  </a:schemeClr>
                </a:solidFill>
              </a:rPr>
              <a:t>Två delkurser</a:t>
            </a:r>
          </a:p>
          <a:p>
            <a:pPr marL="0" indent="0">
              <a:buNone/>
            </a:pPr>
            <a:r>
              <a:rPr lang="sv-SE" dirty="0">
                <a:solidFill>
                  <a:schemeClr val="tx1">
                    <a:lumMod val="85000"/>
                    <a:lumOff val="15000"/>
                  </a:schemeClr>
                </a:solidFill>
              </a:rPr>
              <a:t>	- Grundkurs (liknande den för OI)</a:t>
            </a:r>
          </a:p>
          <a:p>
            <a:pPr marL="0" indent="0">
              <a:buNone/>
            </a:pPr>
            <a:r>
              <a:rPr lang="sv-SE" dirty="0">
                <a:solidFill>
                  <a:schemeClr val="tx1">
                    <a:lumMod val="85000"/>
                    <a:lumOff val="15000"/>
                  </a:schemeClr>
                </a:solidFill>
              </a:rPr>
              <a:t>	- Fördjupningskurs, inkl. praktik.</a:t>
            </a:r>
          </a:p>
          <a:p>
            <a:endParaRPr lang="sv-SE" dirty="0">
              <a:solidFill>
                <a:schemeClr val="tx1">
                  <a:lumMod val="85000"/>
                  <a:lumOff val="15000"/>
                </a:schemeClr>
              </a:solidFill>
            </a:endParaRP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3074" name="Picture 2" descr="https://static1.squarespace.com/static/54ecaf46e4b0a0f14fa4c8db/t/54ee2519e4b01f41e440538d/1424893212099/HOMEpAGE2.jpg?format=1500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5321" y="3934731"/>
            <a:ext cx="3173327" cy="2116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61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Vad önskas?</a:t>
            </a: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1026" name="Picture 2" descr="http://www.360oandp.com/Data/Sites/1/productImages/226/Santa-c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0513" y="2300400"/>
            <a:ext cx="3400425"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589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Nya lokaler</a:t>
            </a:r>
          </a:p>
        </p:txBody>
      </p:sp>
      <p:sp>
        <p:nvSpPr>
          <p:cNvPr id="3" name="Text Placeholder 2"/>
          <p:cNvSpPr>
            <a:spLocks noGrp="1"/>
          </p:cNvSpPr>
          <p:nvPr>
            <p:ph type="body" sz="quarter" idx="11"/>
          </p:nvPr>
        </p:nvSpPr>
        <p:spPr/>
        <p:txBody>
          <a:bodyPr/>
          <a:lstStyle/>
          <a:p>
            <a:r>
              <a:rPr lang="sv-SE" dirty="0">
                <a:solidFill>
                  <a:schemeClr val="tx1">
                    <a:lumMod val="85000"/>
                    <a:lumOff val="15000"/>
                  </a:schemeClr>
                </a:solidFill>
              </a:rPr>
              <a:t>Varför?</a:t>
            </a:r>
          </a:p>
          <a:p>
            <a:r>
              <a:rPr lang="sv-SE" dirty="0">
                <a:solidFill>
                  <a:schemeClr val="tx1">
                    <a:lumMod val="85000"/>
                    <a:lumOff val="15000"/>
                  </a:schemeClr>
                </a:solidFill>
              </a:rPr>
              <a:t>Vad innebär det?</a:t>
            </a:r>
          </a:p>
          <a:p>
            <a:r>
              <a:rPr lang="sv-SE" dirty="0">
                <a:solidFill>
                  <a:schemeClr val="tx1">
                    <a:lumMod val="85000"/>
                    <a:lumOff val="15000"/>
                  </a:schemeClr>
                </a:solidFill>
              </a:rPr>
              <a:t>Hur </a:t>
            </a:r>
            <a:r>
              <a:rPr lang="sv-SE" dirty="0" err="1">
                <a:solidFill>
                  <a:schemeClr val="tx1">
                    <a:lumMod val="85000"/>
                    <a:lumOff val="15000"/>
                  </a:schemeClr>
                </a:solidFill>
              </a:rPr>
              <a:t>framtidssäkrar</a:t>
            </a:r>
            <a:r>
              <a:rPr lang="sv-SE" dirty="0">
                <a:solidFill>
                  <a:schemeClr val="tx1">
                    <a:lumMod val="85000"/>
                    <a:lumOff val="15000"/>
                  </a:schemeClr>
                </a:solidFill>
              </a:rPr>
              <a:t> vi?</a:t>
            </a: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5122" name="Picture 2" descr="https://upload.wikimedia.org/wikipedia/commons/thumb/0/04/Trump-Tower-3.jpg/250px-Trump-Towe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050" y="695325"/>
            <a:ext cx="2381250" cy="546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813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YH Hjälpmedelstekniker</a:t>
            </a:r>
          </a:p>
        </p:txBody>
      </p:sp>
      <p:sp>
        <p:nvSpPr>
          <p:cNvPr id="3" name="Text Placeholder 2"/>
          <p:cNvSpPr>
            <a:spLocks noGrp="1"/>
          </p:cNvSpPr>
          <p:nvPr>
            <p:ph type="body" sz="quarter" idx="11"/>
          </p:nvPr>
        </p:nvSpPr>
        <p:spPr/>
        <p:txBody>
          <a:bodyPr/>
          <a:lstStyle/>
          <a:p>
            <a:r>
              <a:rPr lang="sv-SE" dirty="0">
                <a:solidFill>
                  <a:schemeClr val="tx1">
                    <a:lumMod val="85000"/>
                    <a:lumOff val="15000"/>
                  </a:schemeClr>
                </a:solidFill>
              </a:rPr>
              <a:t>Uppdragsutbildning vs. YH</a:t>
            </a:r>
          </a:p>
          <a:p>
            <a:endParaRPr lang="sv-SE" dirty="0">
              <a:solidFill>
                <a:schemeClr val="tx1">
                  <a:lumMod val="85000"/>
                  <a:lumOff val="15000"/>
                </a:schemeClr>
              </a:solidFill>
            </a:endParaRP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6146" name="Picture 2" descr="http://img2.izismile.com/img/img5/20120919/640/offroad_tank_wheelchair_640_high_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4721" y="2300400"/>
            <a:ext cx="3142544" cy="3491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192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a:solidFill>
                  <a:schemeClr val="tx1">
                    <a:lumMod val="85000"/>
                    <a:lumOff val="15000"/>
                  </a:schemeClr>
                </a:solidFill>
              </a:rPr>
              <a:t>Vidarutbildning</a:t>
            </a:r>
            <a:r>
              <a:rPr lang="sv-SE" dirty="0">
                <a:solidFill>
                  <a:schemeClr val="tx1">
                    <a:lumMod val="85000"/>
                    <a:lumOff val="15000"/>
                  </a:schemeClr>
                </a:solidFill>
              </a:rPr>
              <a:t> hjälpmedelskonsulenter</a:t>
            </a:r>
          </a:p>
        </p:txBody>
      </p:sp>
      <p:sp>
        <p:nvSpPr>
          <p:cNvPr id="3" name="Text Placeholder 2"/>
          <p:cNvSpPr>
            <a:spLocks noGrp="1"/>
          </p:cNvSpPr>
          <p:nvPr>
            <p:ph type="body" sz="quarter" idx="11"/>
          </p:nvPr>
        </p:nvSpPr>
        <p:spPr/>
        <p:txBody>
          <a:bodyPr/>
          <a:lstStyle/>
          <a:p>
            <a:r>
              <a:rPr lang="sv-SE" dirty="0">
                <a:solidFill>
                  <a:schemeClr val="tx1">
                    <a:lumMod val="85000"/>
                    <a:lumOff val="15000"/>
                  </a:schemeClr>
                </a:solidFill>
              </a:rPr>
              <a:t>Idéstadium. </a:t>
            </a: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7170" name="Picture 2" descr="https://thumbs.dreamstime.com/x/uppsttning-av-mnniskasymboler-341572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310" y="2620250"/>
            <a:ext cx="2602933" cy="2628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497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solidFill>
                  <a:schemeClr val="tx1">
                    <a:lumMod val="85000"/>
                    <a:lumOff val="15000"/>
                  </a:schemeClr>
                </a:solidFill>
              </a:rPr>
              <a:t>Vidgade vyer</a:t>
            </a: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pic>
        <p:nvPicPr>
          <p:cNvPr id="3074" name="Picture 2" descr="Bildresultat för choi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7" y="2417402"/>
            <a:ext cx="5991225"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4267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400" y="1180800"/>
            <a:ext cx="5686650" cy="756000"/>
          </a:xfrm>
        </p:spPr>
        <p:txBody>
          <a:bodyPr/>
          <a:lstStyle/>
          <a:p>
            <a:r>
              <a:rPr lang="sv-SE" dirty="0">
                <a:solidFill>
                  <a:schemeClr val="tx1">
                    <a:lumMod val="85000"/>
                    <a:lumOff val="15000"/>
                  </a:schemeClr>
                </a:solidFill>
              </a:rPr>
              <a:t>National Center for </a:t>
            </a:r>
            <a:r>
              <a:rPr lang="sv-SE" dirty="0" err="1">
                <a:solidFill>
                  <a:schemeClr val="tx1">
                    <a:lumMod val="85000"/>
                    <a:lumOff val="15000"/>
                  </a:schemeClr>
                </a:solidFill>
              </a:rPr>
              <a:t>Assistive</a:t>
            </a:r>
            <a:r>
              <a:rPr lang="sv-SE" dirty="0">
                <a:solidFill>
                  <a:schemeClr val="tx1">
                    <a:lumMod val="85000"/>
                    <a:lumOff val="15000"/>
                  </a:schemeClr>
                </a:solidFill>
              </a:rPr>
              <a:t> Technologies</a:t>
            </a:r>
          </a:p>
        </p:txBody>
      </p:sp>
      <p:sp>
        <p:nvSpPr>
          <p:cNvPr id="3" name="Text Placeholder 2"/>
          <p:cNvSpPr>
            <a:spLocks noGrp="1"/>
          </p:cNvSpPr>
          <p:nvPr>
            <p:ph type="body" sz="quarter" idx="11"/>
          </p:nvPr>
        </p:nvSpPr>
        <p:spPr>
          <a:xfrm>
            <a:off x="428400" y="2514287"/>
            <a:ext cx="6569075" cy="3268662"/>
          </a:xfrm>
        </p:spPr>
        <p:txBody>
          <a:bodyPr/>
          <a:lstStyle/>
          <a:p>
            <a:r>
              <a:rPr lang="sv-SE" dirty="0">
                <a:solidFill>
                  <a:schemeClr val="tx1">
                    <a:lumMod val="85000"/>
                    <a:lumOff val="15000"/>
                  </a:schemeClr>
                </a:solidFill>
              </a:rPr>
              <a:t>Vad är detta?</a:t>
            </a:r>
          </a:p>
          <a:p>
            <a:r>
              <a:rPr lang="sv-SE" dirty="0">
                <a:solidFill>
                  <a:schemeClr val="tx1">
                    <a:lumMod val="85000"/>
                    <a:lumOff val="15000"/>
                  </a:schemeClr>
                </a:solidFill>
              </a:rPr>
              <a:t>Varför?</a:t>
            </a:r>
          </a:p>
          <a:p>
            <a:r>
              <a:rPr lang="sv-SE" dirty="0">
                <a:solidFill>
                  <a:schemeClr val="tx1">
                    <a:lumMod val="85000"/>
                    <a:lumOff val="15000"/>
                  </a:schemeClr>
                </a:solidFill>
              </a:rPr>
              <a:t>Vad kan vi få ut av det som skola och som bransch?</a:t>
            </a:r>
          </a:p>
          <a:p>
            <a:r>
              <a:rPr lang="sv-SE" dirty="0">
                <a:solidFill>
                  <a:schemeClr val="tx1">
                    <a:lumMod val="85000"/>
                    <a:lumOff val="15000"/>
                  </a:schemeClr>
                </a:solidFill>
              </a:rPr>
              <a:t>WHO </a:t>
            </a:r>
            <a:r>
              <a:rPr lang="sv-SE" dirty="0" err="1">
                <a:solidFill>
                  <a:schemeClr val="tx1">
                    <a:lumMod val="85000"/>
                    <a:lumOff val="15000"/>
                  </a:schemeClr>
                </a:solidFill>
              </a:rPr>
              <a:t>collaborating</a:t>
            </a:r>
            <a:r>
              <a:rPr lang="sv-SE" dirty="0">
                <a:solidFill>
                  <a:schemeClr val="tx1">
                    <a:lumMod val="85000"/>
                    <a:lumOff val="15000"/>
                  </a:schemeClr>
                </a:solidFill>
              </a:rPr>
              <a:t> center?</a:t>
            </a:r>
          </a:p>
        </p:txBody>
      </p:sp>
      <p:sp>
        <p:nvSpPr>
          <p:cNvPr id="4" name="Footer Placeholder 3"/>
          <p:cNvSpPr>
            <a:spLocks noGrp="1"/>
          </p:cNvSpPr>
          <p:nvPr>
            <p:ph type="ftr" sz="quarter" idx="12"/>
          </p:nvPr>
        </p:nvSpPr>
        <p:spPr/>
        <p:txBody>
          <a:bodyPr/>
          <a:lstStyle/>
          <a:p>
            <a:endParaRPr lang="sv-SE">
              <a:solidFill>
                <a:schemeClr val="tx1">
                  <a:lumMod val="85000"/>
                  <a:lumOff val="15000"/>
                </a:schemeClr>
              </a:solidFill>
            </a:endParaRPr>
          </a:p>
        </p:txBody>
      </p:sp>
    </p:spTree>
    <p:extLst>
      <p:ext uri="{BB962C8B-B14F-4D97-AF65-F5344CB8AC3E}">
        <p14:creationId xmlns:p14="http://schemas.microsoft.com/office/powerpoint/2010/main" val="3359827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399" y="1180800"/>
            <a:ext cx="8147189" cy="756000"/>
          </a:xfrm>
        </p:spPr>
        <p:txBody>
          <a:bodyPr/>
          <a:lstStyle/>
          <a:p>
            <a:pPr algn="ctr"/>
            <a:r>
              <a:rPr lang="sv-SE" dirty="0">
                <a:solidFill>
                  <a:schemeClr val="tx1">
                    <a:lumMod val="85000"/>
                    <a:lumOff val="15000"/>
                  </a:schemeClr>
                </a:solidFill>
              </a:rPr>
              <a:t>Diskussion / Frågor</a:t>
            </a:r>
          </a:p>
        </p:txBody>
      </p:sp>
      <p:sp>
        <p:nvSpPr>
          <p:cNvPr id="4" name="Footer Placeholder 3"/>
          <p:cNvSpPr>
            <a:spLocks noGrp="1"/>
          </p:cNvSpPr>
          <p:nvPr>
            <p:ph type="ftr" sz="quarter" idx="12"/>
          </p:nvPr>
        </p:nvSpPr>
        <p:spPr/>
        <p:txBody>
          <a:bodyPr/>
          <a:lstStyle/>
          <a:p>
            <a:endParaRPr lang="sv-SE"/>
          </a:p>
        </p:txBody>
      </p:sp>
      <p:pic>
        <p:nvPicPr>
          <p:cNvPr id="7170" name="Picture 2" descr="Bildresultat för questions discus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8950" y="2526956"/>
            <a:ext cx="2798805" cy="2798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23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7651593"/>
      </p:ext>
    </p:extLst>
  </p:cSld>
  <p:clrMapOvr>
    <a:masterClrMapping/>
  </p:clrMapOvr>
</p:sld>
</file>

<file path=ppt/theme/theme1.xml><?xml version="1.0" encoding="utf-8"?>
<a:theme xmlns:a="http://schemas.openxmlformats.org/drawingml/2006/main" name="White">
  <a:themeElements>
    <a:clrScheme name="JU Colors">
      <a:dk1>
        <a:sysClr val="windowText" lastClr="000000"/>
      </a:dk1>
      <a:lt1>
        <a:sysClr val="window" lastClr="FFFFFF"/>
      </a:lt1>
      <a:dk2>
        <a:srgbClr val="787878"/>
      </a:dk2>
      <a:lt2>
        <a:srgbClr val="E7E6E6"/>
      </a:lt2>
      <a:accent1>
        <a:srgbClr val="FFB500"/>
      </a:accent1>
      <a:accent2>
        <a:srgbClr val="961B81"/>
      </a:accent2>
      <a:accent3>
        <a:srgbClr val="003865"/>
      </a:accent3>
      <a:accent4>
        <a:srgbClr val="EBEBDF"/>
      </a:accent4>
      <a:accent5>
        <a:srgbClr val="009CDE"/>
      </a:accent5>
      <a:accent6>
        <a:srgbClr val="007A33"/>
      </a:accent6>
      <a:hlink>
        <a:srgbClr val="0563C1"/>
      </a:hlink>
      <a:folHlink>
        <a:srgbClr val="954F72"/>
      </a:folHlink>
    </a:clrScheme>
    <a:fontScheme name="JU">
      <a:majorFont>
        <a:latin typeface="BentonSans Bold"/>
        <a:ea typeface=""/>
        <a:cs typeface=""/>
      </a:majorFont>
      <a:minorFont>
        <a:latin typeface="ScalaO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67B9E37-72A9-4D4A-A05E-E32D0E2B4FF3}" vid="{3FF98186-93EA-4522-B0FE-075D7AF5EA43}"/>
    </a:ext>
  </a:extLst>
</a:theme>
</file>

<file path=ppt/theme/theme2.xml><?xml version="1.0" encoding="utf-8"?>
<a:theme xmlns:a="http://schemas.openxmlformats.org/drawingml/2006/main" name="Blue">
  <a:themeElements>
    <a:clrScheme name="JU Colors">
      <a:dk1>
        <a:sysClr val="windowText" lastClr="000000"/>
      </a:dk1>
      <a:lt1>
        <a:sysClr val="window" lastClr="FFFFFF"/>
      </a:lt1>
      <a:dk2>
        <a:srgbClr val="787878"/>
      </a:dk2>
      <a:lt2>
        <a:srgbClr val="E7E6E6"/>
      </a:lt2>
      <a:accent1>
        <a:srgbClr val="FFB500"/>
      </a:accent1>
      <a:accent2>
        <a:srgbClr val="961B81"/>
      </a:accent2>
      <a:accent3>
        <a:srgbClr val="003865"/>
      </a:accent3>
      <a:accent4>
        <a:srgbClr val="EBEBDF"/>
      </a:accent4>
      <a:accent5>
        <a:srgbClr val="009CDE"/>
      </a:accent5>
      <a:accent6>
        <a:srgbClr val="007A33"/>
      </a:accent6>
      <a:hlink>
        <a:srgbClr val="0563C1"/>
      </a:hlink>
      <a:folHlink>
        <a:srgbClr val="954F72"/>
      </a:folHlink>
    </a:clrScheme>
    <a:fontScheme name="JU">
      <a:majorFont>
        <a:latin typeface="BentonSans Bold"/>
        <a:ea typeface=""/>
        <a:cs typeface=""/>
      </a:majorFont>
      <a:minorFont>
        <a:latin typeface="ScalaO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67B9E37-72A9-4D4A-A05E-E32D0E2B4FF3}" vid="{7E8976EB-E35F-47D9-9DC3-DE4AB852842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4fcdcde8-c72f-4ea3-9f92-d720cd009a97</Template>
  <TotalTime>145</TotalTime>
  <Words>225</Words>
  <Application>Microsoft Office PowerPoint</Application>
  <PresentationFormat>On-screen Show (4:3)</PresentationFormat>
  <Paragraphs>51</Paragraphs>
  <Slides>18</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Arial</vt:lpstr>
      <vt:lpstr>BentonSans Bold</vt:lpstr>
      <vt:lpstr>BentonSans Medium</vt:lpstr>
      <vt:lpstr>BentonSans Regular</vt:lpstr>
      <vt:lpstr>Calibri</vt:lpstr>
      <vt:lpstr>ScalaOT</vt:lpstr>
      <vt:lpstr>White</vt:lpstr>
      <vt:lpstr>Blue</vt:lpstr>
      <vt:lpstr>Ortopedteknik – vart är vi på väg?</vt:lpstr>
      <vt:lpstr>Dagens agenda</vt:lpstr>
      <vt:lpstr>Vad pågår?</vt:lpstr>
      <vt:lpstr>Ortopedingenjörsprogrammet</vt:lpstr>
      <vt:lpstr>YH Ortopedteknik</vt:lpstr>
      <vt:lpstr>Vad planeras?</vt:lpstr>
      <vt:lpstr>Masters in Prosthetics and Orthotics Technology</vt:lpstr>
      <vt:lpstr>PowerPoint Presentation</vt:lpstr>
      <vt:lpstr>YH Ortopedskomakare</vt:lpstr>
      <vt:lpstr>Uppdragsutbildningar</vt:lpstr>
      <vt:lpstr>Vad önskas?</vt:lpstr>
      <vt:lpstr>Nya lokaler</vt:lpstr>
      <vt:lpstr>YH Hjälpmedelstekniker</vt:lpstr>
      <vt:lpstr>Vidarutbildning hjälpmedelskonsulenter</vt:lpstr>
      <vt:lpstr>Vidgade vyer</vt:lpstr>
      <vt:lpstr>National Center for Assistive Technologies</vt:lpstr>
      <vt:lpstr>Diskussion / Frågor</vt:lpstr>
      <vt:lpstr>PowerPoint Presentation</vt:lpstr>
    </vt:vector>
  </TitlesOfParts>
  <Company>Jönköping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Ramstrand</dc:creator>
  <cp:lastModifiedBy>Simon Ramstrand</cp:lastModifiedBy>
  <cp:revision>14</cp:revision>
  <dcterms:created xsi:type="dcterms:W3CDTF">2016-10-25T20:33:49Z</dcterms:created>
  <dcterms:modified xsi:type="dcterms:W3CDTF">2016-10-26T19:52:39Z</dcterms:modified>
</cp:coreProperties>
</file>