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1.xml" ContentType="application/vnd.openxmlformats-officedocument.themeOverr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6" r:id="rId5"/>
    <p:sldMasterId id="2147483660" r:id="rId6"/>
  </p:sldMasterIdLst>
  <p:notesMasterIdLst>
    <p:notesMasterId r:id="rId30"/>
  </p:notesMasterIdLst>
  <p:sldIdLst>
    <p:sldId id="256" r:id="rId7"/>
    <p:sldId id="299" r:id="rId8"/>
    <p:sldId id="274" r:id="rId9"/>
    <p:sldId id="275" r:id="rId10"/>
    <p:sldId id="276" r:id="rId11"/>
    <p:sldId id="298" r:id="rId12"/>
    <p:sldId id="279" r:id="rId13"/>
    <p:sldId id="280" r:id="rId14"/>
    <p:sldId id="281" r:id="rId15"/>
    <p:sldId id="282" r:id="rId16"/>
    <p:sldId id="300" r:id="rId17"/>
    <p:sldId id="306" r:id="rId18"/>
    <p:sldId id="302" r:id="rId19"/>
    <p:sldId id="301" r:id="rId20"/>
    <p:sldId id="283" r:id="rId21"/>
    <p:sldId id="264" r:id="rId22"/>
    <p:sldId id="284" r:id="rId23"/>
    <p:sldId id="265" r:id="rId24"/>
    <p:sldId id="285" r:id="rId25"/>
    <p:sldId id="286" r:id="rId26"/>
    <p:sldId id="304" r:id="rId27"/>
    <p:sldId id="305" r:id="rId28"/>
    <p:sldId id="290" r:id="rId29"/>
  </p:sldIdLst>
  <p:sldSz cx="10693400" cy="7561263"/>
  <p:notesSz cx="6858000" cy="9144000"/>
  <p:defaultTextStyle>
    <a:defPPr>
      <a:defRPr lang="sv-SE"/>
    </a:defPPr>
    <a:lvl1pPr algn="l" rtl="0" fontAlgn="base">
      <a:spcBef>
        <a:spcPct val="0"/>
      </a:spcBef>
      <a:spcAft>
        <a:spcPct val="0"/>
      </a:spcAft>
      <a:defRPr sz="2100" kern="1200">
        <a:solidFill>
          <a:schemeClr val="tx1"/>
        </a:solidFill>
        <a:latin typeface="Arial" charset="0"/>
        <a:ea typeface="+mn-ea"/>
        <a:cs typeface="+mn-cs"/>
      </a:defRPr>
    </a:lvl1pPr>
    <a:lvl2pPr marL="457200" algn="l" rtl="0" fontAlgn="base">
      <a:spcBef>
        <a:spcPct val="0"/>
      </a:spcBef>
      <a:spcAft>
        <a:spcPct val="0"/>
      </a:spcAft>
      <a:defRPr sz="2100" kern="1200">
        <a:solidFill>
          <a:schemeClr val="tx1"/>
        </a:solidFill>
        <a:latin typeface="Arial" charset="0"/>
        <a:ea typeface="+mn-ea"/>
        <a:cs typeface="+mn-cs"/>
      </a:defRPr>
    </a:lvl2pPr>
    <a:lvl3pPr marL="914400" algn="l" rtl="0" fontAlgn="base">
      <a:spcBef>
        <a:spcPct val="0"/>
      </a:spcBef>
      <a:spcAft>
        <a:spcPct val="0"/>
      </a:spcAft>
      <a:defRPr sz="2100" kern="1200">
        <a:solidFill>
          <a:schemeClr val="tx1"/>
        </a:solidFill>
        <a:latin typeface="Arial" charset="0"/>
        <a:ea typeface="+mn-ea"/>
        <a:cs typeface="+mn-cs"/>
      </a:defRPr>
    </a:lvl3pPr>
    <a:lvl4pPr marL="1371600" algn="l" rtl="0" fontAlgn="base">
      <a:spcBef>
        <a:spcPct val="0"/>
      </a:spcBef>
      <a:spcAft>
        <a:spcPct val="0"/>
      </a:spcAft>
      <a:defRPr sz="2100" kern="1200">
        <a:solidFill>
          <a:schemeClr val="tx1"/>
        </a:solidFill>
        <a:latin typeface="Arial" charset="0"/>
        <a:ea typeface="+mn-ea"/>
        <a:cs typeface="+mn-cs"/>
      </a:defRPr>
    </a:lvl4pPr>
    <a:lvl5pPr marL="1828800" algn="l" rtl="0" fontAlgn="base">
      <a:spcBef>
        <a:spcPct val="0"/>
      </a:spcBef>
      <a:spcAft>
        <a:spcPct val="0"/>
      </a:spcAft>
      <a:defRPr sz="2100" kern="1200">
        <a:solidFill>
          <a:schemeClr val="tx1"/>
        </a:solidFill>
        <a:latin typeface="Arial" charset="0"/>
        <a:ea typeface="+mn-ea"/>
        <a:cs typeface="+mn-cs"/>
      </a:defRPr>
    </a:lvl5pPr>
    <a:lvl6pPr marL="2286000" algn="l" defTabSz="914400" rtl="0" eaLnBrk="1" latinLnBrk="0" hangingPunct="1">
      <a:defRPr sz="2100" kern="1200">
        <a:solidFill>
          <a:schemeClr val="tx1"/>
        </a:solidFill>
        <a:latin typeface="Arial" charset="0"/>
        <a:ea typeface="+mn-ea"/>
        <a:cs typeface="+mn-cs"/>
      </a:defRPr>
    </a:lvl6pPr>
    <a:lvl7pPr marL="2743200" algn="l" defTabSz="914400" rtl="0" eaLnBrk="1" latinLnBrk="0" hangingPunct="1">
      <a:defRPr sz="2100" kern="1200">
        <a:solidFill>
          <a:schemeClr val="tx1"/>
        </a:solidFill>
        <a:latin typeface="Arial" charset="0"/>
        <a:ea typeface="+mn-ea"/>
        <a:cs typeface="+mn-cs"/>
      </a:defRPr>
    </a:lvl7pPr>
    <a:lvl8pPr marL="3200400" algn="l" defTabSz="914400" rtl="0" eaLnBrk="1" latinLnBrk="0" hangingPunct="1">
      <a:defRPr sz="2100" kern="1200">
        <a:solidFill>
          <a:schemeClr val="tx1"/>
        </a:solidFill>
        <a:latin typeface="Arial" charset="0"/>
        <a:ea typeface="+mn-ea"/>
        <a:cs typeface="+mn-cs"/>
      </a:defRPr>
    </a:lvl8pPr>
    <a:lvl9pPr marL="3657600" algn="l" defTabSz="914400" rtl="0" eaLnBrk="1" latinLnBrk="0" hangingPunct="1">
      <a:defRPr sz="21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0000"/>
    <a:srgbClr val="FDB813"/>
    <a:srgbClr val="C9D556"/>
    <a:srgbClr val="438011"/>
    <a:srgbClr val="004B93"/>
    <a:srgbClr val="6CA2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94670" autoAdjust="0"/>
  </p:normalViewPr>
  <p:slideViewPr>
    <p:cSldViewPr>
      <p:cViewPr>
        <p:scale>
          <a:sx n="44" d="100"/>
          <a:sy n="44" d="100"/>
        </p:scale>
        <p:origin x="-450" y="-60"/>
      </p:cViewPr>
      <p:guideLst>
        <p:guide orient="horz" pos="881"/>
        <p:guide orient="horz" pos="1565"/>
        <p:guide pos="828"/>
        <p:guide pos="62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C27A7-8AA7-462F-94B7-13E65C5FF5F2}"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sv-SE"/>
        </a:p>
      </dgm:t>
    </dgm:pt>
    <dgm:pt modelId="{FFECE905-F9F6-4850-8F29-557BA831AAA0}">
      <dgm:prSet phldrT="[Text]"/>
      <dgm:spPr/>
      <dgm:t>
        <a:bodyPr/>
        <a:lstStyle/>
        <a:p>
          <a:r>
            <a:rPr lang="sv-SE" dirty="0" smtClean="0"/>
            <a:t>Förberedelsefas</a:t>
          </a:r>
          <a:endParaRPr lang="sv-SE" dirty="0"/>
        </a:p>
      </dgm:t>
    </dgm:pt>
    <dgm:pt modelId="{27258D25-4D44-4A7F-8A06-B64617565989}" type="parTrans" cxnId="{00A92A54-839B-4197-8E47-4E1FCEC7F892}">
      <dgm:prSet/>
      <dgm:spPr/>
      <dgm:t>
        <a:bodyPr/>
        <a:lstStyle/>
        <a:p>
          <a:endParaRPr lang="sv-SE"/>
        </a:p>
      </dgm:t>
    </dgm:pt>
    <dgm:pt modelId="{A8F9B1DC-F09E-484C-BE56-F331FA3D85FF}" type="sibTrans" cxnId="{00A92A54-839B-4197-8E47-4E1FCEC7F892}">
      <dgm:prSet/>
      <dgm:spPr/>
      <dgm:t>
        <a:bodyPr/>
        <a:lstStyle/>
        <a:p>
          <a:endParaRPr lang="sv-SE"/>
        </a:p>
      </dgm:t>
    </dgm:pt>
    <dgm:pt modelId="{079049B1-57DC-4362-8B14-A50E722D277B}">
      <dgm:prSet phldrT="[Text]"/>
      <dgm:spPr/>
      <dgm:t>
        <a:bodyPr/>
        <a:lstStyle/>
        <a:p>
          <a:r>
            <a:rPr lang="sv-SE" dirty="0" smtClean="0"/>
            <a:t>Upphandlingsfas</a:t>
          </a:r>
          <a:endParaRPr lang="sv-SE" dirty="0"/>
        </a:p>
      </dgm:t>
    </dgm:pt>
    <dgm:pt modelId="{28349BD0-918B-46DF-B20F-1FF457C6FE05}" type="parTrans" cxnId="{D59BA729-B3E1-45FD-AA1D-F6584A34F777}">
      <dgm:prSet/>
      <dgm:spPr/>
      <dgm:t>
        <a:bodyPr/>
        <a:lstStyle/>
        <a:p>
          <a:endParaRPr lang="sv-SE"/>
        </a:p>
      </dgm:t>
    </dgm:pt>
    <dgm:pt modelId="{21FBC7B1-B4C0-4F5D-B3EC-A87123687B3A}" type="sibTrans" cxnId="{D59BA729-B3E1-45FD-AA1D-F6584A34F777}">
      <dgm:prSet/>
      <dgm:spPr/>
      <dgm:t>
        <a:bodyPr/>
        <a:lstStyle/>
        <a:p>
          <a:endParaRPr lang="sv-SE"/>
        </a:p>
      </dgm:t>
    </dgm:pt>
    <dgm:pt modelId="{0CE346DC-3D7A-4FF8-AAD7-02638D249A76}">
      <dgm:prSet phldrT="[Text]"/>
      <dgm:spPr/>
      <dgm:t>
        <a:bodyPr/>
        <a:lstStyle/>
        <a:p>
          <a:r>
            <a:rPr lang="sv-SE" dirty="0" smtClean="0"/>
            <a:t>Uppföljningsfas</a:t>
          </a:r>
          <a:endParaRPr lang="sv-SE" dirty="0"/>
        </a:p>
      </dgm:t>
    </dgm:pt>
    <dgm:pt modelId="{51AB3DCA-BA84-4AC6-8B6A-FEEC43DBA146}" type="parTrans" cxnId="{FCA036FB-DDA2-483F-BC18-A61B5DA7D441}">
      <dgm:prSet/>
      <dgm:spPr/>
      <dgm:t>
        <a:bodyPr/>
        <a:lstStyle/>
        <a:p>
          <a:endParaRPr lang="sv-SE"/>
        </a:p>
      </dgm:t>
    </dgm:pt>
    <dgm:pt modelId="{1FABFDE6-895F-401D-B9D0-9E4F6A734ED7}" type="sibTrans" cxnId="{FCA036FB-DDA2-483F-BC18-A61B5DA7D441}">
      <dgm:prSet/>
      <dgm:spPr/>
      <dgm:t>
        <a:bodyPr/>
        <a:lstStyle/>
        <a:p>
          <a:endParaRPr lang="sv-SE"/>
        </a:p>
      </dgm:t>
    </dgm:pt>
    <dgm:pt modelId="{B3073B43-F67B-42B9-BEE1-8F8776FD5F28}" type="pres">
      <dgm:prSet presAssocID="{83BC27A7-8AA7-462F-94B7-13E65C5FF5F2}" presName="Name0" presStyleCnt="0">
        <dgm:presLayoutVars>
          <dgm:dir/>
          <dgm:resizeHandles val="exact"/>
        </dgm:presLayoutVars>
      </dgm:prSet>
      <dgm:spPr/>
      <dgm:t>
        <a:bodyPr/>
        <a:lstStyle/>
        <a:p>
          <a:endParaRPr lang="sv-SE"/>
        </a:p>
      </dgm:t>
    </dgm:pt>
    <dgm:pt modelId="{9C988B7D-2192-48A3-BBEB-5F9729625C62}" type="pres">
      <dgm:prSet presAssocID="{83BC27A7-8AA7-462F-94B7-13E65C5FF5F2}" presName="cycle" presStyleCnt="0"/>
      <dgm:spPr/>
    </dgm:pt>
    <dgm:pt modelId="{565A67F3-A8E2-4F68-A4DC-82552A9BEEBE}" type="pres">
      <dgm:prSet presAssocID="{FFECE905-F9F6-4850-8F29-557BA831AAA0}" presName="nodeFirstNode" presStyleLbl="node1" presStyleIdx="0" presStyleCnt="3" custScaleX="73347" custScaleY="20961" custRadScaleRad="122362" custRadScaleInc="2565">
        <dgm:presLayoutVars>
          <dgm:bulletEnabled val="1"/>
        </dgm:presLayoutVars>
      </dgm:prSet>
      <dgm:spPr/>
      <dgm:t>
        <a:bodyPr/>
        <a:lstStyle/>
        <a:p>
          <a:endParaRPr lang="sv-SE"/>
        </a:p>
      </dgm:t>
    </dgm:pt>
    <dgm:pt modelId="{F1FC2653-1957-4075-B37E-964D06DDFC72}" type="pres">
      <dgm:prSet presAssocID="{A8F9B1DC-F09E-484C-BE56-F331FA3D85FF}" presName="sibTransFirstNode" presStyleLbl="bgShp" presStyleIdx="0" presStyleCnt="1" custScaleX="126550" custLinFactNeighborX="-4457" custLinFactNeighborY="6878"/>
      <dgm:spPr/>
      <dgm:t>
        <a:bodyPr/>
        <a:lstStyle/>
        <a:p>
          <a:endParaRPr lang="sv-SE"/>
        </a:p>
      </dgm:t>
    </dgm:pt>
    <dgm:pt modelId="{FA96F89F-EDAF-421D-979D-3CF3442FCEDF}" type="pres">
      <dgm:prSet presAssocID="{079049B1-57DC-4362-8B14-A50E722D277B}" presName="nodeFollowingNodes" presStyleLbl="node1" presStyleIdx="1" presStyleCnt="3" custScaleX="63263" custScaleY="31662" custRadScaleRad="124060" custRadScaleInc="-12525">
        <dgm:presLayoutVars>
          <dgm:bulletEnabled val="1"/>
        </dgm:presLayoutVars>
      </dgm:prSet>
      <dgm:spPr/>
      <dgm:t>
        <a:bodyPr/>
        <a:lstStyle/>
        <a:p>
          <a:endParaRPr lang="sv-SE"/>
        </a:p>
      </dgm:t>
    </dgm:pt>
    <dgm:pt modelId="{A8B6DD8E-63D2-4A1F-AD91-4DEACBBCCB05}" type="pres">
      <dgm:prSet presAssocID="{0CE346DC-3D7A-4FF8-AAD7-02638D249A76}" presName="nodeFollowingNodes" presStyleLbl="node1" presStyleIdx="2" presStyleCnt="3" custScaleX="61007" custScaleY="26206" custRadScaleRad="121702" custRadScaleInc="29469">
        <dgm:presLayoutVars>
          <dgm:bulletEnabled val="1"/>
        </dgm:presLayoutVars>
      </dgm:prSet>
      <dgm:spPr/>
      <dgm:t>
        <a:bodyPr/>
        <a:lstStyle/>
        <a:p>
          <a:endParaRPr lang="sv-SE"/>
        </a:p>
      </dgm:t>
    </dgm:pt>
  </dgm:ptLst>
  <dgm:cxnLst>
    <dgm:cxn modelId="{FCA036FB-DDA2-483F-BC18-A61B5DA7D441}" srcId="{83BC27A7-8AA7-462F-94B7-13E65C5FF5F2}" destId="{0CE346DC-3D7A-4FF8-AAD7-02638D249A76}" srcOrd="2" destOrd="0" parTransId="{51AB3DCA-BA84-4AC6-8B6A-FEEC43DBA146}" sibTransId="{1FABFDE6-895F-401D-B9D0-9E4F6A734ED7}"/>
    <dgm:cxn modelId="{D59BA729-B3E1-45FD-AA1D-F6584A34F777}" srcId="{83BC27A7-8AA7-462F-94B7-13E65C5FF5F2}" destId="{079049B1-57DC-4362-8B14-A50E722D277B}" srcOrd="1" destOrd="0" parTransId="{28349BD0-918B-46DF-B20F-1FF457C6FE05}" sibTransId="{21FBC7B1-B4C0-4F5D-B3EC-A87123687B3A}"/>
    <dgm:cxn modelId="{AE65E42D-A43C-41A6-82E2-8724AF29A294}" type="presOf" srcId="{FFECE905-F9F6-4850-8F29-557BA831AAA0}" destId="{565A67F3-A8E2-4F68-A4DC-82552A9BEEBE}" srcOrd="0" destOrd="0" presId="urn:microsoft.com/office/officeart/2005/8/layout/cycle3"/>
    <dgm:cxn modelId="{00A92A54-839B-4197-8E47-4E1FCEC7F892}" srcId="{83BC27A7-8AA7-462F-94B7-13E65C5FF5F2}" destId="{FFECE905-F9F6-4850-8F29-557BA831AAA0}" srcOrd="0" destOrd="0" parTransId="{27258D25-4D44-4A7F-8A06-B64617565989}" sibTransId="{A8F9B1DC-F09E-484C-BE56-F331FA3D85FF}"/>
    <dgm:cxn modelId="{58FC2A72-FA75-406C-B765-1226392926C4}" type="presOf" srcId="{A8F9B1DC-F09E-484C-BE56-F331FA3D85FF}" destId="{F1FC2653-1957-4075-B37E-964D06DDFC72}" srcOrd="0" destOrd="0" presId="urn:microsoft.com/office/officeart/2005/8/layout/cycle3"/>
    <dgm:cxn modelId="{29532CFA-7ADA-4FC0-B7D7-F010FB41F334}" type="presOf" srcId="{83BC27A7-8AA7-462F-94B7-13E65C5FF5F2}" destId="{B3073B43-F67B-42B9-BEE1-8F8776FD5F28}" srcOrd="0" destOrd="0" presId="urn:microsoft.com/office/officeart/2005/8/layout/cycle3"/>
    <dgm:cxn modelId="{C02E2336-DB3D-40E6-9014-375132F092F8}" type="presOf" srcId="{0CE346DC-3D7A-4FF8-AAD7-02638D249A76}" destId="{A8B6DD8E-63D2-4A1F-AD91-4DEACBBCCB05}" srcOrd="0" destOrd="0" presId="urn:microsoft.com/office/officeart/2005/8/layout/cycle3"/>
    <dgm:cxn modelId="{1ED57D5C-2D02-4B85-A09B-F1098BB42D7A}" type="presOf" srcId="{079049B1-57DC-4362-8B14-A50E722D277B}" destId="{FA96F89F-EDAF-421D-979D-3CF3442FCEDF}" srcOrd="0" destOrd="0" presId="urn:microsoft.com/office/officeart/2005/8/layout/cycle3"/>
    <dgm:cxn modelId="{E36561F2-86BC-432D-9D7F-E81125407BA7}" type="presParOf" srcId="{B3073B43-F67B-42B9-BEE1-8F8776FD5F28}" destId="{9C988B7D-2192-48A3-BBEB-5F9729625C62}" srcOrd="0" destOrd="0" presId="urn:microsoft.com/office/officeart/2005/8/layout/cycle3"/>
    <dgm:cxn modelId="{5AE5433D-AFC2-48AC-BFAC-C20D495FC3EE}" type="presParOf" srcId="{9C988B7D-2192-48A3-BBEB-5F9729625C62}" destId="{565A67F3-A8E2-4F68-A4DC-82552A9BEEBE}" srcOrd="0" destOrd="0" presId="urn:microsoft.com/office/officeart/2005/8/layout/cycle3"/>
    <dgm:cxn modelId="{166FB501-34BF-4928-8063-8D1811B96D89}" type="presParOf" srcId="{9C988B7D-2192-48A3-BBEB-5F9729625C62}" destId="{F1FC2653-1957-4075-B37E-964D06DDFC72}" srcOrd="1" destOrd="0" presId="urn:microsoft.com/office/officeart/2005/8/layout/cycle3"/>
    <dgm:cxn modelId="{58B0340F-50A4-4A0D-AF28-2BAF8C331B57}" type="presParOf" srcId="{9C988B7D-2192-48A3-BBEB-5F9729625C62}" destId="{FA96F89F-EDAF-421D-979D-3CF3442FCEDF}" srcOrd="2" destOrd="0" presId="urn:microsoft.com/office/officeart/2005/8/layout/cycle3"/>
    <dgm:cxn modelId="{AE4FAC10-8B6B-49BC-B450-B3FF2C391FF8}" type="presParOf" srcId="{9C988B7D-2192-48A3-BBEB-5F9729625C62}" destId="{A8B6DD8E-63D2-4A1F-AD91-4DEACBBCCB05}"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039BFF-881E-4A19-A79C-18EC05C1F1B0}"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sv-SE"/>
        </a:p>
      </dgm:t>
    </dgm:pt>
    <dgm:pt modelId="{CD0304F9-4076-419B-9B63-22252A8489FB}">
      <dgm:prSet phldrT="[Text]"/>
      <dgm:spPr/>
      <dgm:t>
        <a:bodyPr/>
        <a:lstStyle/>
        <a:p>
          <a:r>
            <a:rPr lang="sv-SE" dirty="0" smtClean="0"/>
            <a:t>Förberedelsefas</a:t>
          </a:r>
          <a:endParaRPr lang="sv-SE" dirty="0"/>
        </a:p>
      </dgm:t>
    </dgm:pt>
    <dgm:pt modelId="{22DD3F45-7976-4432-B3C4-E1C582ACDB47}" type="parTrans" cxnId="{B2D0C544-4D63-4C17-B5E2-F01B9A961A1F}">
      <dgm:prSet/>
      <dgm:spPr/>
      <dgm:t>
        <a:bodyPr/>
        <a:lstStyle/>
        <a:p>
          <a:endParaRPr lang="sv-SE"/>
        </a:p>
      </dgm:t>
    </dgm:pt>
    <dgm:pt modelId="{9E401B25-D342-4518-A690-05820967EE71}" type="sibTrans" cxnId="{B2D0C544-4D63-4C17-B5E2-F01B9A961A1F}">
      <dgm:prSet/>
      <dgm:spPr/>
      <dgm:t>
        <a:bodyPr/>
        <a:lstStyle/>
        <a:p>
          <a:endParaRPr lang="sv-SE"/>
        </a:p>
      </dgm:t>
    </dgm:pt>
    <dgm:pt modelId="{25F73471-817F-4ADE-A736-F8801696D56F}">
      <dgm:prSet phldrT="[Text]"/>
      <dgm:spPr/>
      <dgm:t>
        <a:bodyPr/>
        <a:lstStyle/>
        <a:p>
          <a:r>
            <a:rPr lang="sv-SE" dirty="0" smtClean="0"/>
            <a:t>Behovsanalys</a:t>
          </a:r>
          <a:endParaRPr lang="sv-SE" dirty="0"/>
        </a:p>
      </dgm:t>
    </dgm:pt>
    <dgm:pt modelId="{F75E77FF-75AF-4C98-8E81-0AD7DC98B8CB}" type="parTrans" cxnId="{4314CAD3-4D73-44A9-99C6-8B25437DA4D6}">
      <dgm:prSet/>
      <dgm:spPr/>
      <dgm:t>
        <a:bodyPr/>
        <a:lstStyle/>
        <a:p>
          <a:endParaRPr lang="sv-SE"/>
        </a:p>
      </dgm:t>
    </dgm:pt>
    <dgm:pt modelId="{22A44E39-B322-4018-8395-F7841084C9AD}" type="sibTrans" cxnId="{4314CAD3-4D73-44A9-99C6-8B25437DA4D6}">
      <dgm:prSet/>
      <dgm:spPr/>
      <dgm:t>
        <a:bodyPr/>
        <a:lstStyle/>
        <a:p>
          <a:endParaRPr lang="sv-SE"/>
        </a:p>
      </dgm:t>
    </dgm:pt>
    <dgm:pt modelId="{E662C27E-D89F-4822-9614-B985F066713A}">
      <dgm:prSet phldrT="[Text]"/>
      <dgm:spPr/>
      <dgm:t>
        <a:bodyPr/>
        <a:lstStyle/>
        <a:p>
          <a:r>
            <a:rPr lang="sv-SE" dirty="0" smtClean="0"/>
            <a:t>Marknadsanalys RFI</a:t>
          </a:r>
          <a:endParaRPr lang="sv-SE" dirty="0"/>
        </a:p>
      </dgm:t>
    </dgm:pt>
    <dgm:pt modelId="{7F9C2004-C47E-4B0A-BE71-C0DE0331746C}" type="parTrans" cxnId="{ACD1C85B-68C7-417F-B46E-872EDBEE31BB}">
      <dgm:prSet/>
      <dgm:spPr/>
      <dgm:t>
        <a:bodyPr/>
        <a:lstStyle/>
        <a:p>
          <a:endParaRPr lang="sv-SE"/>
        </a:p>
      </dgm:t>
    </dgm:pt>
    <dgm:pt modelId="{750503C4-63D7-4723-B651-13A019E8064A}" type="sibTrans" cxnId="{ACD1C85B-68C7-417F-B46E-872EDBEE31BB}">
      <dgm:prSet/>
      <dgm:spPr/>
      <dgm:t>
        <a:bodyPr/>
        <a:lstStyle/>
        <a:p>
          <a:endParaRPr lang="sv-SE"/>
        </a:p>
      </dgm:t>
    </dgm:pt>
    <dgm:pt modelId="{B0E7BAD8-5A53-42D8-9547-E0A3F2E9B78F}">
      <dgm:prSet phldrT="[Text]"/>
      <dgm:spPr/>
      <dgm:t>
        <a:bodyPr/>
        <a:lstStyle/>
        <a:p>
          <a:r>
            <a:rPr lang="sv-SE" dirty="0" smtClean="0"/>
            <a:t>Upphandlingsfas</a:t>
          </a:r>
          <a:endParaRPr lang="sv-SE" dirty="0"/>
        </a:p>
      </dgm:t>
    </dgm:pt>
    <dgm:pt modelId="{6B4C8AE1-B348-4CF7-84A7-E1797B6E3387}" type="parTrans" cxnId="{875F4778-E4EC-4BAF-8736-B6032799F885}">
      <dgm:prSet/>
      <dgm:spPr/>
      <dgm:t>
        <a:bodyPr/>
        <a:lstStyle/>
        <a:p>
          <a:endParaRPr lang="sv-SE"/>
        </a:p>
      </dgm:t>
    </dgm:pt>
    <dgm:pt modelId="{34FE3BB2-3571-47EF-94F2-15AEFB2F8B72}" type="sibTrans" cxnId="{875F4778-E4EC-4BAF-8736-B6032799F885}">
      <dgm:prSet/>
      <dgm:spPr/>
      <dgm:t>
        <a:bodyPr/>
        <a:lstStyle/>
        <a:p>
          <a:endParaRPr lang="sv-SE"/>
        </a:p>
      </dgm:t>
    </dgm:pt>
    <dgm:pt modelId="{FBE9E1D1-BF98-434D-9577-CEF63FF008DE}">
      <dgm:prSet phldrT="[Text]"/>
      <dgm:spPr/>
      <dgm:t>
        <a:bodyPr/>
        <a:lstStyle/>
        <a:p>
          <a:r>
            <a:rPr lang="sv-SE" dirty="0" smtClean="0"/>
            <a:t>Annonsering, tidsfrister &amp; anbudsgivning</a:t>
          </a:r>
          <a:endParaRPr lang="sv-SE" dirty="0"/>
        </a:p>
      </dgm:t>
    </dgm:pt>
    <dgm:pt modelId="{6092E125-295A-4FDD-A3F9-A941A9E916D0}" type="parTrans" cxnId="{11767C09-F19D-4F0D-A250-4F1FFBEF9D6E}">
      <dgm:prSet/>
      <dgm:spPr/>
      <dgm:t>
        <a:bodyPr/>
        <a:lstStyle/>
        <a:p>
          <a:endParaRPr lang="sv-SE"/>
        </a:p>
      </dgm:t>
    </dgm:pt>
    <dgm:pt modelId="{D7C763BE-7A4F-41FA-9BF8-BBA63A88E8B0}" type="sibTrans" cxnId="{11767C09-F19D-4F0D-A250-4F1FFBEF9D6E}">
      <dgm:prSet/>
      <dgm:spPr/>
      <dgm:t>
        <a:bodyPr/>
        <a:lstStyle/>
        <a:p>
          <a:endParaRPr lang="sv-SE"/>
        </a:p>
      </dgm:t>
    </dgm:pt>
    <dgm:pt modelId="{01E047C4-9145-413D-9A35-9377BE2B5531}">
      <dgm:prSet phldrT="[Text]"/>
      <dgm:spPr/>
      <dgm:t>
        <a:bodyPr/>
        <a:lstStyle/>
        <a:p>
          <a:r>
            <a:rPr lang="sv-SE" dirty="0" smtClean="0"/>
            <a:t>Kvalificering &amp; utvärdering</a:t>
          </a:r>
        </a:p>
      </dgm:t>
    </dgm:pt>
    <dgm:pt modelId="{F701D828-8DC5-47A1-9AB6-958048E4CCA8}" type="parTrans" cxnId="{177775EC-46EA-4138-9525-5B6B8967C104}">
      <dgm:prSet/>
      <dgm:spPr/>
      <dgm:t>
        <a:bodyPr/>
        <a:lstStyle/>
        <a:p>
          <a:endParaRPr lang="sv-SE"/>
        </a:p>
      </dgm:t>
    </dgm:pt>
    <dgm:pt modelId="{FCBEBEE8-D389-4CFB-B90A-A56CE71A66BB}" type="sibTrans" cxnId="{177775EC-46EA-4138-9525-5B6B8967C104}">
      <dgm:prSet/>
      <dgm:spPr/>
      <dgm:t>
        <a:bodyPr/>
        <a:lstStyle/>
        <a:p>
          <a:endParaRPr lang="sv-SE"/>
        </a:p>
      </dgm:t>
    </dgm:pt>
    <dgm:pt modelId="{89EF014A-4F2D-4737-84AD-68F4FC44DD55}">
      <dgm:prSet phldrT="[Text]"/>
      <dgm:spPr/>
      <dgm:t>
        <a:bodyPr/>
        <a:lstStyle/>
        <a:p>
          <a:r>
            <a:rPr lang="sv-SE" dirty="0" smtClean="0"/>
            <a:t>Uppföljningsfas</a:t>
          </a:r>
          <a:endParaRPr lang="sv-SE" dirty="0"/>
        </a:p>
      </dgm:t>
    </dgm:pt>
    <dgm:pt modelId="{4F9D6C4B-4503-48D2-BF00-57D1AE092436}" type="parTrans" cxnId="{9D65E820-E6ED-43BE-9AC2-0711E2ADA639}">
      <dgm:prSet/>
      <dgm:spPr/>
      <dgm:t>
        <a:bodyPr/>
        <a:lstStyle/>
        <a:p>
          <a:endParaRPr lang="sv-SE"/>
        </a:p>
      </dgm:t>
    </dgm:pt>
    <dgm:pt modelId="{1A9A1D86-C62F-4FE2-A596-AFDD2A9E8A7A}" type="sibTrans" cxnId="{9D65E820-E6ED-43BE-9AC2-0711E2ADA639}">
      <dgm:prSet/>
      <dgm:spPr/>
      <dgm:t>
        <a:bodyPr/>
        <a:lstStyle/>
        <a:p>
          <a:endParaRPr lang="sv-SE"/>
        </a:p>
      </dgm:t>
    </dgm:pt>
    <dgm:pt modelId="{A171553C-F400-47EB-BD85-1390433503D8}">
      <dgm:prSet phldrT="[Text]"/>
      <dgm:spPr/>
      <dgm:t>
        <a:bodyPr/>
        <a:lstStyle/>
        <a:p>
          <a:r>
            <a:rPr lang="sv-SE" dirty="0" smtClean="0"/>
            <a:t>Avtalsmöte</a:t>
          </a:r>
        </a:p>
      </dgm:t>
    </dgm:pt>
    <dgm:pt modelId="{00CD7801-F1B3-4ECF-9035-B25AA732031C}" type="parTrans" cxnId="{9AD00115-65A8-4077-AADD-1CE82E1D062C}">
      <dgm:prSet/>
      <dgm:spPr/>
      <dgm:t>
        <a:bodyPr/>
        <a:lstStyle/>
        <a:p>
          <a:endParaRPr lang="sv-SE"/>
        </a:p>
      </dgm:t>
    </dgm:pt>
    <dgm:pt modelId="{69480E8F-5363-4F2D-8D33-DBBCC1D73FD9}" type="sibTrans" cxnId="{9AD00115-65A8-4077-AADD-1CE82E1D062C}">
      <dgm:prSet/>
      <dgm:spPr/>
      <dgm:t>
        <a:bodyPr/>
        <a:lstStyle/>
        <a:p>
          <a:endParaRPr lang="sv-SE"/>
        </a:p>
      </dgm:t>
    </dgm:pt>
    <dgm:pt modelId="{B0F7BE2C-526B-41A8-A14C-0071171361A6}">
      <dgm:prSet phldrT="[Text]"/>
      <dgm:spPr/>
      <dgm:t>
        <a:bodyPr/>
        <a:lstStyle/>
        <a:p>
          <a:r>
            <a:rPr lang="sv-SE" dirty="0" smtClean="0"/>
            <a:t>Kommunikation om avtalet</a:t>
          </a:r>
          <a:endParaRPr lang="sv-SE" dirty="0"/>
        </a:p>
      </dgm:t>
    </dgm:pt>
    <dgm:pt modelId="{F891F70F-6BC6-4E2D-837A-776E7AF0901C}" type="parTrans" cxnId="{9F9F68FB-002F-4AE6-A8F3-3A73D7249494}">
      <dgm:prSet/>
      <dgm:spPr/>
      <dgm:t>
        <a:bodyPr/>
        <a:lstStyle/>
        <a:p>
          <a:endParaRPr lang="sv-SE"/>
        </a:p>
      </dgm:t>
    </dgm:pt>
    <dgm:pt modelId="{A99FF1FB-6980-410E-B72F-7C2E08967004}" type="sibTrans" cxnId="{9F9F68FB-002F-4AE6-A8F3-3A73D7249494}">
      <dgm:prSet/>
      <dgm:spPr/>
      <dgm:t>
        <a:bodyPr/>
        <a:lstStyle/>
        <a:p>
          <a:endParaRPr lang="sv-SE"/>
        </a:p>
      </dgm:t>
    </dgm:pt>
    <dgm:pt modelId="{4C38B753-4564-48E8-A662-6CF2E19C30FC}">
      <dgm:prSet phldrT="[Text]"/>
      <dgm:spPr/>
      <dgm:t>
        <a:bodyPr/>
        <a:lstStyle/>
        <a:p>
          <a:r>
            <a:rPr lang="sv-SE" dirty="0" smtClean="0"/>
            <a:t>Marknadsanalys Hearing</a:t>
          </a:r>
          <a:endParaRPr lang="sv-SE" dirty="0"/>
        </a:p>
      </dgm:t>
    </dgm:pt>
    <dgm:pt modelId="{63D91C15-DCC7-4859-85AE-B1B26DD5EA76}" type="parTrans" cxnId="{AB0C1A66-03F7-42DA-B805-CE24E9335BB1}">
      <dgm:prSet/>
      <dgm:spPr/>
      <dgm:t>
        <a:bodyPr/>
        <a:lstStyle/>
        <a:p>
          <a:endParaRPr lang="sv-SE"/>
        </a:p>
      </dgm:t>
    </dgm:pt>
    <dgm:pt modelId="{CE9AD2A7-5DA5-4AC3-AA2D-4D8CC45026AB}" type="sibTrans" cxnId="{AB0C1A66-03F7-42DA-B805-CE24E9335BB1}">
      <dgm:prSet/>
      <dgm:spPr/>
      <dgm:t>
        <a:bodyPr/>
        <a:lstStyle/>
        <a:p>
          <a:endParaRPr lang="sv-SE"/>
        </a:p>
      </dgm:t>
    </dgm:pt>
    <dgm:pt modelId="{3B541046-7BCC-4EBE-87E6-E87162415CCE}">
      <dgm:prSet phldrT="[Text]"/>
      <dgm:spPr/>
      <dgm:t>
        <a:bodyPr/>
        <a:lstStyle/>
        <a:p>
          <a:r>
            <a:rPr lang="sv-SE" dirty="0" smtClean="0"/>
            <a:t>Marknadsanalys Extern remiss</a:t>
          </a:r>
          <a:endParaRPr lang="sv-SE" dirty="0"/>
        </a:p>
      </dgm:t>
    </dgm:pt>
    <dgm:pt modelId="{D165B75F-49EE-4E62-B44A-E30FD6E30E71}" type="parTrans" cxnId="{F4D05189-1418-4140-B2EE-AE0A9B890D8A}">
      <dgm:prSet/>
      <dgm:spPr/>
      <dgm:t>
        <a:bodyPr/>
        <a:lstStyle/>
        <a:p>
          <a:endParaRPr lang="sv-SE"/>
        </a:p>
      </dgm:t>
    </dgm:pt>
    <dgm:pt modelId="{234D5527-B398-4F18-B58C-948EB5983F82}" type="sibTrans" cxnId="{F4D05189-1418-4140-B2EE-AE0A9B890D8A}">
      <dgm:prSet/>
      <dgm:spPr/>
      <dgm:t>
        <a:bodyPr/>
        <a:lstStyle/>
        <a:p>
          <a:endParaRPr lang="sv-SE"/>
        </a:p>
      </dgm:t>
    </dgm:pt>
    <dgm:pt modelId="{0605CED2-608E-4177-A9D9-775EA8283DA0}">
      <dgm:prSet phldrT="[Text]"/>
      <dgm:spPr/>
      <dgm:t>
        <a:bodyPr/>
        <a:lstStyle/>
        <a:p>
          <a:r>
            <a:rPr lang="sv-SE" dirty="0" smtClean="0"/>
            <a:t>Upphandlingens avslutande</a:t>
          </a:r>
        </a:p>
      </dgm:t>
    </dgm:pt>
    <dgm:pt modelId="{2778575F-2978-4350-82DB-04F4417A0B57}" type="parTrans" cxnId="{7DFBE6FF-6DD1-42C5-A1FB-D1A70DF78090}">
      <dgm:prSet/>
      <dgm:spPr/>
      <dgm:t>
        <a:bodyPr/>
        <a:lstStyle/>
        <a:p>
          <a:endParaRPr lang="sv-SE"/>
        </a:p>
      </dgm:t>
    </dgm:pt>
    <dgm:pt modelId="{DF68D3FF-0D7C-4A63-A3D6-43F4374EF919}" type="sibTrans" cxnId="{7DFBE6FF-6DD1-42C5-A1FB-D1A70DF78090}">
      <dgm:prSet/>
      <dgm:spPr/>
      <dgm:t>
        <a:bodyPr/>
        <a:lstStyle/>
        <a:p>
          <a:endParaRPr lang="sv-SE"/>
        </a:p>
      </dgm:t>
    </dgm:pt>
    <dgm:pt modelId="{F23707B0-1671-49E3-884A-1265029DE53A}">
      <dgm:prSet phldrT="[Text]"/>
      <dgm:spPr/>
      <dgm:t>
        <a:bodyPr/>
        <a:lstStyle/>
        <a:p>
          <a:r>
            <a:rPr lang="sv-SE" dirty="0" smtClean="0"/>
            <a:t>Överprövning Skadestånd mm</a:t>
          </a:r>
        </a:p>
      </dgm:t>
    </dgm:pt>
    <dgm:pt modelId="{1EF120B9-7285-43E5-9735-75BE029A433C}" type="parTrans" cxnId="{5AC6EA45-1EAC-4B8E-B22E-7AAFC752A9A4}">
      <dgm:prSet/>
      <dgm:spPr/>
      <dgm:t>
        <a:bodyPr/>
        <a:lstStyle/>
        <a:p>
          <a:endParaRPr lang="sv-SE"/>
        </a:p>
      </dgm:t>
    </dgm:pt>
    <dgm:pt modelId="{47D43F4A-B3A1-464C-AFFA-8179C4763197}" type="sibTrans" cxnId="{5AC6EA45-1EAC-4B8E-B22E-7AAFC752A9A4}">
      <dgm:prSet/>
      <dgm:spPr/>
      <dgm:t>
        <a:bodyPr/>
        <a:lstStyle/>
        <a:p>
          <a:endParaRPr lang="sv-SE"/>
        </a:p>
      </dgm:t>
    </dgm:pt>
    <dgm:pt modelId="{BA0740C4-B191-4240-95EF-BE836A35EBFC}">
      <dgm:prSet phldrT="[Text]"/>
      <dgm:spPr/>
      <dgm:t>
        <a:bodyPr/>
        <a:lstStyle/>
        <a:p>
          <a:r>
            <a:rPr lang="sv-SE" dirty="0" smtClean="0"/>
            <a:t>Avtalsperiod</a:t>
          </a:r>
          <a:endParaRPr lang="sv-SE" dirty="0"/>
        </a:p>
      </dgm:t>
    </dgm:pt>
    <dgm:pt modelId="{731D8557-6BDE-4216-954F-D67CDFD7022F}" type="parTrans" cxnId="{CA6EBBE3-08F1-44F7-AA62-0BE2A67CCA89}">
      <dgm:prSet/>
      <dgm:spPr/>
      <dgm:t>
        <a:bodyPr/>
        <a:lstStyle/>
        <a:p>
          <a:endParaRPr lang="sv-SE"/>
        </a:p>
      </dgm:t>
    </dgm:pt>
    <dgm:pt modelId="{5B223710-04B6-428A-B6B0-C7A38D427205}" type="sibTrans" cxnId="{CA6EBBE3-08F1-44F7-AA62-0BE2A67CCA89}">
      <dgm:prSet/>
      <dgm:spPr/>
      <dgm:t>
        <a:bodyPr/>
        <a:lstStyle/>
        <a:p>
          <a:endParaRPr lang="sv-SE"/>
        </a:p>
      </dgm:t>
    </dgm:pt>
    <dgm:pt modelId="{D3A3FF1F-A227-454C-BB45-D53534E10AB1}">
      <dgm:prSet phldrT="[Text]"/>
      <dgm:spPr/>
      <dgm:t>
        <a:bodyPr/>
        <a:lstStyle/>
        <a:p>
          <a:r>
            <a:rPr lang="sv-SE" dirty="0" smtClean="0"/>
            <a:t>Uppföljningsmöte</a:t>
          </a:r>
          <a:endParaRPr lang="sv-SE" dirty="0"/>
        </a:p>
      </dgm:t>
    </dgm:pt>
    <dgm:pt modelId="{4C0F5622-FE3D-41B2-8EDB-A88521094370}" type="parTrans" cxnId="{A27A906F-25F9-47B1-8324-3D8571D4E155}">
      <dgm:prSet/>
      <dgm:spPr/>
      <dgm:t>
        <a:bodyPr/>
        <a:lstStyle/>
        <a:p>
          <a:endParaRPr lang="sv-SE"/>
        </a:p>
      </dgm:t>
    </dgm:pt>
    <dgm:pt modelId="{7478D379-0A3F-4201-B530-5397277F8D45}" type="sibTrans" cxnId="{A27A906F-25F9-47B1-8324-3D8571D4E155}">
      <dgm:prSet/>
      <dgm:spPr/>
      <dgm:t>
        <a:bodyPr/>
        <a:lstStyle/>
        <a:p>
          <a:endParaRPr lang="sv-SE"/>
        </a:p>
      </dgm:t>
    </dgm:pt>
    <dgm:pt modelId="{3C11B659-7563-4CD3-975E-F3048DC55787}" type="pres">
      <dgm:prSet presAssocID="{23039BFF-881E-4A19-A79C-18EC05C1F1B0}" presName="theList" presStyleCnt="0">
        <dgm:presLayoutVars>
          <dgm:dir/>
          <dgm:animLvl val="lvl"/>
          <dgm:resizeHandles val="exact"/>
        </dgm:presLayoutVars>
      </dgm:prSet>
      <dgm:spPr/>
      <dgm:t>
        <a:bodyPr/>
        <a:lstStyle/>
        <a:p>
          <a:endParaRPr lang="sv-SE"/>
        </a:p>
      </dgm:t>
    </dgm:pt>
    <dgm:pt modelId="{0828104F-B623-4C9F-B4D1-0284E22AAD54}" type="pres">
      <dgm:prSet presAssocID="{CD0304F9-4076-419B-9B63-22252A8489FB}" presName="compNode" presStyleCnt="0"/>
      <dgm:spPr/>
    </dgm:pt>
    <dgm:pt modelId="{0937B6C4-E516-449C-9EE9-ADB03B2D3949}" type="pres">
      <dgm:prSet presAssocID="{CD0304F9-4076-419B-9B63-22252A8489FB}" presName="aNode" presStyleLbl="bgShp" presStyleIdx="0" presStyleCnt="3"/>
      <dgm:spPr/>
      <dgm:t>
        <a:bodyPr/>
        <a:lstStyle/>
        <a:p>
          <a:endParaRPr lang="sv-SE"/>
        </a:p>
      </dgm:t>
    </dgm:pt>
    <dgm:pt modelId="{A5EDE346-69FD-4935-93C6-D6A2F3F51502}" type="pres">
      <dgm:prSet presAssocID="{CD0304F9-4076-419B-9B63-22252A8489FB}" presName="textNode" presStyleLbl="bgShp" presStyleIdx="0" presStyleCnt="3"/>
      <dgm:spPr/>
      <dgm:t>
        <a:bodyPr/>
        <a:lstStyle/>
        <a:p>
          <a:endParaRPr lang="sv-SE"/>
        </a:p>
      </dgm:t>
    </dgm:pt>
    <dgm:pt modelId="{EF746876-02F6-482A-B2A9-5899EA9BF803}" type="pres">
      <dgm:prSet presAssocID="{CD0304F9-4076-419B-9B63-22252A8489FB}" presName="compChildNode" presStyleCnt="0"/>
      <dgm:spPr/>
    </dgm:pt>
    <dgm:pt modelId="{52DB9F9B-BE7F-4AE1-87BD-2B2B1F09CB4E}" type="pres">
      <dgm:prSet presAssocID="{CD0304F9-4076-419B-9B63-22252A8489FB}" presName="theInnerList" presStyleCnt="0"/>
      <dgm:spPr/>
    </dgm:pt>
    <dgm:pt modelId="{CEA695EA-9B7C-4093-9D67-512AB1F1C923}" type="pres">
      <dgm:prSet presAssocID="{25F73471-817F-4ADE-A736-F8801696D56F}" presName="childNode" presStyleLbl="node1" presStyleIdx="0" presStyleCnt="12">
        <dgm:presLayoutVars>
          <dgm:bulletEnabled val="1"/>
        </dgm:presLayoutVars>
      </dgm:prSet>
      <dgm:spPr/>
      <dgm:t>
        <a:bodyPr/>
        <a:lstStyle/>
        <a:p>
          <a:endParaRPr lang="sv-SE"/>
        </a:p>
      </dgm:t>
    </dgm:pt>
    <dgm:pt modelId="{20D69B06-5457-4922-9F81-607F89F660ED}" type="pres">
      <dgm:prSet presAssocID="{25F73471-817F-4ADE-A736-F8801696D56F}" presName="aSpace2" presStyleCnt="0"/>
      <dgm:spPr/>
    </dgm:pt>
    <dgm:pt modelId="{99785CCE-ADFB-4D4E-A98B-7432E4CCD5D6}" type="pres">
      <dgm:prSet presAssocID="{E662C27E-D89F-4822-9614-B985F066713A}" presName="childNode" presStyleLbl="node1" presStyleIdx="1" presStyleCnt="12">
        <dgm:presLayoutVars>
          <dgm:bulletEnabled val="1"/>
        </dgm:presLayoutVars>
      </dgm:prSet>
      <dgm:spPr/>
      <dgm:t>
        <a:bodyPr/>
        <a:lstStyle/>
        <a:p>
          <a:endParaRPr lang="sv-SE"/>
        </a:p>
      </dgm:t>
    </dgm:pt>
    <dgm:pt modelId="{5CFBE413-9BA2-405D-84FD-70042866D409}" type="pres">
      <dgm:prSet presAssocID="{E662C27E-D89F-4822-9614-B985F066713A}" presName="aSpace2" presStyleCnt="0"/>
      <dgm:spPr/>
    </dgm:pt>
    <dgm:pt modelId="{2A476438-EF89-4A3F-A081-D56675D30DA3}" type="pres">
      <dgm:prSet presAssocID="{4C38B753-4564-48E8-A662-6CF2E19C30FC}" presName="childNode" presStyleLbl="node1" presStyleIdx="2" presStyleCnt="12">
        <dgm:presLayoutVars>
          <dgm:bulletEnabled val="1"/>
        </dgm:presLayoutVars>
      </dgm:prSet>
      <dgm:spPr/>
      <dgm:t>
        <a:bodyPr/>
        <a:lstStyle/>
        <a:p>
          <a:endParaRPr lang="sv-SE"/>
        </a:p>
      </dgm:t>
    </dgm:pt>
    <dgm:pt modelId="{F16AE0D1-FA97-49D4-AD1B-FCC2351E1872}" type="pres">
      <dgm:prSet presAssocID="{4C38B753-4564-48E8-A662-6CF2E19C30FC}" presName="aSpace2" presStyleCnt="0"/>
      <dgm:spPr/>
    </dgm:pt>
    <dgm:pt modelId="{B5AB0174-A983-437D-A3C0-B205AFD36434}" type="pres">
      <dgm:prSet presAssocID="{3B541046-7BCC-4EBE-87E6-E87162415CCE}" presName="childNode" presStyleLbl="node1" presStyleIdx="3" presStyleCnt="12">
        <dgm:presLayoutVars>
          <dgm:bulletEnabled val="1"/>
        </dgm:presLayoutVars>
      </dgm:prSet>
      <dgm:spPr/>
      <dgm:t>
        <a:bodyPr/>
        <a:lstStyle/>
        <a:p>
          <a:endParaRPr lang="sv-SE"/>
        </a:p>
      </dgm:t>
    </dgm:pt>
    <dgm:pt modelId="{B9B3ACCC-F6F1-4558-91B2-3F94F6982611}" type="pres">
      <dgm:prSet presAssocID="{CD0304F9-4076-419B-9B63-22252A8489FB}" presName="aSpace" presStyleCnt="0"/>
      <dgm:spPr/>
    </dgm:pt>
    <dgm:pt modelId="{C3B9F0FD-6026-4835-A54A-45E5459141C4}" type="pres">
      <dgm:prSet presAssocID="{B0E7BAD8-5A53-42D8-9547-E0A3F2E9B78F}" presName="compNode" presStyleCnt="0"/>
      <dgm:spPr/>
    </dgm:pt>
    <dgm:pt modelId="{387AB5D5-04C9-43E4-BBEA-066C927352BE}" type="pres">
      <dgm:prSet presAssocID="{B0E7BAD8-5A53-42D8-9547-E0A3F2E9B78F}" presName="aNode" presStyleLbl="bgShp" presStyleIdx="1" presStyleCnt="3"/>
      <dgm:spPr/>
      <dgm:t>
        <a:bodyPr/>
        <a:lstStyle/>
        <a:p>
          <a:endParaRPr lang="sv-SE"/>
        </a:p>
      </dgm:t>
    </dgm:pt>
    <dgm:pt modelId="{E6C71D7D-9B2B-4988-A62A-5E3F853B7125}" type="pres">
      <dgm:prSet presAssocID="{B0E7BAD8-5A53-42D8-9547-E0A3F2E9B78F}" presName="textNode" presStyleLbl="bgShp" presStyleIdx="1" presStyleCnt="3"/>
      <dgm:spPr/>
      <dgm:t>
        <a:bodyPr/>
        <a:lstStyle/>
        <a:p>
          <a:endParaRPr lang="sv-SE"/>
        </a:p>
      </dgm:t>
    </dgm:pt>
    <dgm:pt modelId="{496927A2-743D-47E1-84AB-4EAF127EA08B}" type="pres">
      <dgm:prSet presAssocID="{B0E7BAD8-5A53-42D8-9547-E0A3F2E9B78F}" presName="compChildNode" presStyleCnt="0"/>
      <dgm:spPr/>
    </dgm:pt>
    <dgm:pt modelId="{EBF87FB2-F7BD-4C0E-B9A7-8EEFA3C2BE2A}" type="pres">
      <dgm:prSet presAssocID="{B0E7BAD8-5A53-42D8-9547-E0A3F2E9B78F}" presName="theInnerList" presStyleCnt="0"/>
      <dgm:spPr/>
    </dgm:pt>
    <dgm:pt modelId="{82209F1F-C639-4A0C-A85F-5123554D1441}" type="pres">
      <dgm:prSet presAssocID="{FBE9E1D1-BF98-434D-9577-CEF63FF008DE}" presName="childNode" presStyleLbl="node1" presStyleIdx="4" presStyleCnt="12">
        <dgm:presLayoutVars>
          <dgm:bulletEnabled val="1"/>
        </dgm:presLayoutVars>
      </dgm:prSet>
      <dgm:spPr/>
      <dgm:t>
        <a:bodyPr/>
        <a:lstStyle/>
        <a:p>
          <a:endParaRPr lang="sv-SE"/>
        </a:p>
      </dgm:t>
    </dgm:pt>
    <dgm:pt modelId="{D690B0DA-DD95-4E63-9144-3F9405C05051}" type="pres">
      <dgm:prSet presAssocID="{FBE9E1D1-BF98-434D-9577-CEF63FF008DE}" presName="aSpace2" presStyleCnt="0"/>
      <dgm:spPr/>
    </dgm:pt>
    <dgm:pt modelId="{3070A74B-CC94-4112-A315-A8DFD8F45BE3}" type="pres">
      <dgm:prSet presAssocID="{01E047C4-9145-413D-9A35-9377BE2B5531}" presName="childNode" presStyleLbl="node1" presStyleIdx="5" presStyleCnt="12">
        <dgm:presLayoutVars>
          <dgm:bulletEnabled val="1"/>
        </dgm:presLayoutVars>
      </dgm:prSet>
      <dgm:spPr/>
      <dgm:t>
        <a:bodyPr/>
        <a:lstStyle/>
        <a:p>
          <a:endParaRPr lang="sv-SE"/>
        </a:p>
      </dgm:t>
    </dgm:pt>
    <dgm:pt modelId="{775F3A02-76BD-4565-BE22-13D509F1BC17}" type="pres">
      <dgm:prSet presAssocID="{01E047C4-9145-413D-9A35-9377BE2B5531}" presName="aSpace2" presStyleCnt="0"/>
      <dgm:spPr/>
    </dgm:pt>
    <dgm:pt modelId="{6C0B1D84-E555-42E7-B1C5-F5402AD4F32F}" type="pres">
      <dgm:prSet presAssocID="{0605CED2-608E-4177-A9D9-775EA8283DA0}" presName="childNode" presStyleLbl="node1" presStyleIdx="6" presStyleCnt="12">
        <dgm:presLayoutVars>
          <dgm:bulletEnabled val="1"/>
        </dgm:presLayoutVars>
      </dgm:prSet>
      <dgm:spPr/>
      <dgm:t>
        <a:bodyPr/>
        <a:lstStyle/>
        <a:p>
          <a:endParaRPr lang="sv-SE"/>
        </a:p>
      </dgm:t>
    </dgm:pt>
    <dgm:pt modelId="{21E9A4E3-34E9-4258-8FCE-2495ABFA5F44}" type="pres">
      <dgm:prSet presAssocID="{0605CED2-608E-4177-A9D9-775EA8283DA0}" presName="aSpace2" presStyleCnt="0"/>
      <dgm:spPr/>
    </dgm:pt>
    <dgm:pt modelId="{433B3746-61D1-4A10-AAFC-06DD1423D2E2}" type="pres">
      <dgm:prSet presAssocID="{F23707B0-1671-49E3-884A-1265029DE53A}" presName="childNode" presStyleLbl="node1" presStyleIdx="7" presStyleCnt="12">
        <dgm:presLayoutVars>
          <dgm:bulletEnabled val="1"/>
        </dgm:presLayoutVars>
      </dgm:prSet>
      <dgm:spPr/>
      <dgm:t>
        <a:bodyPr/>
        <a:lstStyle/>
        <a:p>
          <a:endParaRPr lang="sv-SE"/>
        </a:p>
      </dgm:t>
    </dgm:pt>
    <dgm:pt modelId="{16D8FBEA-40AA-4B81-BC51-0EE129DEAA30}" type="pres">
      <dgm:prSet presAssocID="{B0E7BAD8-5A53-42D8-9547-E0A3F2E9B78F}" presName="aSpace" presStyleCnt="0"/>
      <dgm:spPr/>
    </dgm:pt>
    <dgm:pt modelId="{DFF02AC8-C8C3-4E27-9FC1-DA64F7AF6B5D}" type="pres">
      <dgm:prSet presAssocID="{89EF014A-4F2D-4737-84AD-68F4FC44DD55}" presName="compNode" presStyleCnt="0"/>
      <dgm:spPr/>
    </dgm:pt>
    <dgm:pt modelId="{88319337-DFC2-4BBE-92ED-96450D064ADE}" type="pres">
      <dgm:prSet presAssocID="{89EF014A-4F2D-4737-84AD-68F4FC44DD55}" presName="aNode" presStyleLbl="bgShp" presStyleIdx="2" presStyleCnt="3"/>
      <dgm:spPr/>
      <dgm:t>
        <a:bodyPr/>
        <a:lstStyle/>
        <a:p>
          <a:endParaRPr lang="sv-SE"/>
        </a:p>
      </dgm:t>
    </dgm:pt>
    <dgm:pt modelId="{6C077152-4E0B-4235-97F7-46C7AC1E267B}" type="pres">
      <dgm:prSet presAssocID="{89EF014A-4F2D-4737-84AD-68F4FC44DD55}" presName="textNode" presStyleLbl="bgShp" presStyleIdx="2" presStyleCnt="3"/>
      <dgm:spPr/>
      <dgm:t>
        <a:bodyPr/>
        <a:lstStyle/>
        <a:p>
          <a:endParaRPr lang="sv-SE"/>
        </a:p>
      </dgm:t>
    </dgm:pt>
    <dgm:pt modelId="{FE659DD3-5B92-46E3-8381-42E090ACF1DD}" type="pres">
      <dgm:prSet presAssocID="{89EF014A-4F2D-4737-84AD-68F4FC44DD55}" presName="compChildNode" presStyleCnt="0"/>
      <dgm:spPr/>
    </dgm:pt>
    <dgm:pt modelId="{0087EBA8-CEEB-465C-8D77-4CDB0A168309}" type="pres">
      <dgm:prSet presAssocID="{89EF014A-4F2D-4737-84AD-68F4FC44DD55}" presName="theInnerList" presStyleCnt="0"/>
      <dgm:spPr/>
    </dgm:pt>
    <dgm:pt modelId="{BED50075-4ABD-47B0-9932-DB2A78D46CB6}" type="pres">
      <dgm:prSet presAssocID="{A171553C-F400-47EB-BD85-1390433503D8}" presName="childNode" presStyleLbl="node1" presStyleIdx="8" presStyleCnt="12">
        <dgm:presLayoutVars>
          <dgm:bulletEnabled val="1"/>
        </dgm:presLayoutVars>
      </dgm:prSet>
      <dgm:spPr/>
      <dgm:t>
        <a:bodyPr/>
        <a:lstStyle/>
        <a:p>
          <a:endParaRPr lang="sv-SE"/>
        </a:p>
      </dgm:t>
    </dgm:pt>
    <dgm:pt modelId="{B2FA7528-7641-42CE-8EE9-BABA5A29309D}" type="pres">
      <dgm:prSet presAssocID="{A171553C-F400-47EB-BD85-1390433503D8}" presName="aSpace2" presStyleCnt="0"/>
      <dgm:spPr/>
    </dgm:pt>
    <dgm:pt modelId="{A68B18C0-4551-444B-9E3C-092816F1DAB6}" type="pres">
      <dgm:prSet presAssocID="{B0F7BE2C-526B-41A8-A14C-0071171361A6}" presName="childNode" presStyleLbl="node1" presStyleIdx="9" presStyleCnt="12">
        <dgm:presLayoutVars>
          <dgm:bulletEnabled val="1"/>
        </dgm:presLayoutVars>
      </dgm:prSet>
      <dgm:spPr/>
      <dgm:t>
        <a:bodyPr/>
        <a:lstStyle/>
        <a:p>
          <a:endParaRPr lang="sv-SE"/>
        </a:p>
      </dgm:t>
    </dgm:pt>
    <dgm:pt modelId="{AC6C39E0-F24B-4999-A2B5-47196AC3F37A}" type="pres">
      <dgm:prSet presAssocID="{B0F7BE2C-526B-41A8-A14C-0071171361A6}" presName="aSpace2" presStyleCnt="0"/>
      <dgm:spPr/>
    </dgm:pt>
    <dgm:pt modelId="{374EA7AF-15BF-4F3E-A33D-4F5CE6EAD42F}" type="pres">
      <dgm:prSet presAssocID="{BA0740C4-B191-4240-95EF-BE836A35EBFC}" presName="childNode" presStyleLbl="node1" presStyleIdx="10" presStyleCnt="12">
        <dgm:presLayoutVars>
          <dgm:bulletEnabled val="1"/>
        </dgm:presLayoutVars>
      </dgm:prSet>
      <dgm:spPr/>
      <dgm:t>
        <a:bodyPr/>
        <a:lstStyle/>
        <a:p>
          <a:endParaRPr lang="sv-SE"/>
        </a:p>
      </dgm:t>
    </dgm:pt>
    <dgm:pt modelId="{C7EF4BA8-E3BD-45A5-8A15-3C193E81B337}" type="pres">
      <dgm:prSet presAssocID="{BA0740C4-B191-4240-95EF-BE836A35EBFC}" presName="aSpace2" presStyleCnt="0"/>
      <dgm:spPr/>
    </dgm:pt>
    <dgm:pt modelId="{A3D1DC20-2A6D-467A-8011-C0E772D706DE}" type="pres">
      <dgm:prSet presAssocID="{D3A3FF1F-A227-454C-BB45-D53534E10AB1}" presName="childNode" presStyleLbl="node1" presStyleIdx="11" presStyleCnt="12">
        <dgm:presLayoutVars>
          <dgm:bulletEnabled val="1"/>
        </dgm:presLayoutVars>
      </dgm:prSet>
      <dgm:spPr/>
      <dgm:t>
        <a:bodyPr/>
        <a:lstStyle/>
        <a:p>
          <a:endParaRPr lang="sv-SE"/>
        </a:p>
      </dgm:t>
    </dgm:pt>
  </dgm:ptLst>
  <dgm:cxnLst>
    <dgm:cxn modelId="{9AD00115-65A8-4077-AADD-1CE82E1D062C}" srcId="{89EF014A-4F2D-4737-84AD-68F4FC44DD55}" destId="{A171553C-F400-47EB-BD85-1390433503D8}" srcOrd="0" destOrd="0" parTransId="{00CD7801-F1B3-4ECF-9035-B25AA732031C}" sibTransId="{69480E8F-5363-4F2D-8D33-DBBCC1D73FD9}"/>
    <dgm:cxn modelId="{9D65E820-E6ED-43BE-9AC2-0711E2ADA639}" srcId="{23039BFF-881E-4A19-A79C-18EC05C1F1B0}" destId="{89EF014A-4F2D-4737-84AD-68F4FC44DD55}" srcOrd="2" destOrd="0" parTransId="{4F9D6C4B-4503-48D2-BF00-57D1AE092436}" sibTransId="{1A9A1D86-C62F-4FE2-A596-AFDD2A9E8A7A}"/>
    <dgm:cxn modelId="{C642C943-CA45-4D0B-9484-6761E1BDE19D}" type="presOf" srcId="{25F73471-817F-4ADE-A736-F8801696D56F}" destId="{CEA695EA-9B7C-4093-9D67-512AB1F1C923}" srcOrd="0" destOrd="0" presId="urn:microsoft.com/office/officeart/2005/8/layout/lProcess2"/>
    <dgm:cxn modelId="{CA6EBBE3-08F1-44F7-AA62-0BE2A67CCA89}" srcId="{89EF014A-4F2D-4737-84AD-68F4FC44DD55}" destId="{BA0740C4-B191-4240-95EF-BE836A35EBFC}" srcOrd="2" destOrd="0" parTransId="{731D8557-6BDE-4216-954F-D67CDFD7022F}" sibTransId="{5B223710-04B6-428A-B6B0-C7A38D427205}"/>
    <dgm:cxn modelId="{7DFBE6FF-6DD1-42C5-A1FB-D1A70DF78090}" srcId="{B0E7BAD8-5A53-42D8-9547-E0A3F2E9B78F}" destId="{0605CED2-608E-4177-A9D9-775EA8283DA0}" srcOrd="2" destOrd="0" parTransId="{2778575F-2978-4350-82DB-04F4417A0B57}" sibTransId="{DF68D3FF-0D7C-4A63-A3D6-43F4374EF919}"/>
    <dgm:cxn modelId="{11767C09-F19D-4F0D-A250-4F1FFBEF9D6E}" srcId="{B0E7BAD8-5A53-42D8-9547-E0A3F2E9B78F}" destId="{FBE9E1D1-BF98-434D-9577-CEF63FF008DE}" srcOrd="0" destOrd="0" parTransId="{6092E125-295A-4FDD-A3F9-A941A9E916D0}" sibTransId="{D7C763BE-7A4F-41FA-9BF8-BBA63A88E8B0}"/>
    <dgm:cxn modelId="{4A946C2A-DCBC-4161-8BBC-6EF636237382}" type="presOf" srcId="{01E047C4-9145-413D-9A35-9377BE2B5531}" destId="{3070A74B-CC94-4112-A315-A8DFD8F45BE3}" srcOrd="0" destOrd="0" presId="urn:microsoft.com/office/officeart/2005/8/layout/lProcess2"/>
    <dgm:cxn modelId="{65C2EC4D-6C3C-4CE3-B4F5-A0013A421B82}" type="presOf" srcId="{B0E7BAD8-5A53-42D8-9547-E0A3F2E9B78F}" destId="{E6C71D7D-9B2B-4988-A62A-5E3F853B7125}" srcOrd="1" destOrd="0" presId="urn:microsoft.com/office/officeart/2005/8/layout/lProcess2"/>
    <dgm:cxn modelId="{B2D0C544-4D63-4C17-B5E2-F01B9A961A1F}" srcId="{23039BFF-881E-4A19-A79C-18EC05C1F1B0}" destId="{CD0304F9-4076-419B-9B63-22252A8489FB}" srcOrd="0" destOrd="0" parTransId="{22DD3F45-7976-4432-B3C4-E1C582ACDB47}" sibTransId="{9E401B25-D342-4518-A690-05820967EE71}"/>
    <dgm:cxn modelId="{0E217036-BF80-46AC-8E11-77D631B4B047}" type="presOf" srcId="{F23707B0-1671-49E3-884A-1265029DE53A}" destId="{433B3746-61D1-4A10-AAFC-06DD1423D2E2}" srcOrd="0" destOrd="0" presId="urn:microsoft.com/office/officeart/2005/8/layout/lProcess2"/>
    <dgm:cxn modelId="{86C4393D-8F0C-4D66-B606-C75C76DE7343}" type="presOf" srcId="{89EF014A-4F2D-4737-84AD-68F4FC44DD55}" destId="{88319337-DFC2-4BBE-92ED-96450D064ADE}" srcOrd="0" destOrd="0" presId="urn:microsoft.com/office/officeart/2005/8/layout/lProcess2"/>
    <dgm:cxn modelId="{AB0C1A66-03F7-42DA-B805-CE24E9335BB1}" srcId="{CD0304F9-4076-419B-9B63-22252A8489FB}" destId="{4C38B753-4564-48E8-A662-6CF2E19C30FC}" srcOrd="2" destOrd="0" parTransId="{63D91C15-DCC7-4859-85AE-B1B26DD5EA76}" sibTransId="{CE9AD2A7-5DA5-4AC3-AA2D-4D8CC45026AB}"/>
    <dgm:cxn modelId="{8D17EEB9-217B-4552-B765-457482D44EEC}" type="presOf" srcId="{4C38B753-4564-48E8-A662-6CF2E19C30FC}" destId="{2A476438-EF89-4A3F-A081-D56675D30DA3}" srcOrd="0" destOrd="0" presId="urn:microsoft.com/office/officeart/2005/8/layout/lProcess2"/>
    <dgm:cxn modelId="{A90046FD-2917-4CAB-A289-CC4BEB7E37ED}" type="presOf" srcId="{23039BFF-881E-4A19-A79C-18EC05C1F1B0}" destId="{3C11B659-7563-4CD3-975E-F3048DC55787}" srcOrd="0" destOrd="0" presId="urn:microsoft.com/office/officeart/2005/8/layout/lProcess2"/>
    <dgm:cxn modelId="{177775EC-46EA-4138-9525-5B6B8967C104}" srcId="{B0E7BAD8-5A53-42D8-9547-E0A3F2E9B78F}" destId="{01E047C4-9145-413D-9A35-9377BE2B5531}" srcOrd="1" destOrd="0" parTransId="{F701D828-8DC5-47A1-9AB6-958048E4CCA8}" sibTransId="{FCBEBEE8-D389-4CFB-B90A-A56CE71A66BB}"/>
    <dgm:cxn modelId="{C8FA131B-91A7-4C0A-BE4C-1D8FB6C8912D}" type="presOf" srcId="{FBE9E1D1-BF98-434D-9577-CEF63FF008DE}" destId="{82209F1F-C639-4A0C-A85F-5123554D1441}" srcOrd="0" destOrd="0" presId="urn:microsoft.com/office/officeart/2005/8/layout/lProcess2"/>
    <dgm:cxn modelId="{A27A906F-25F9-47B1-8324-3D8571D4E155}" srcId="{89EF014A-4F2D-4737-84AD-68F4FC44DD55}" destId="{D3A3FF1F-A227-454C-BB45-D53534E10AB1}" srcOrd="3" destOrd="0" parTransId="{4C0F5622-FE3D-41B2-8EDB-A88521094370}" sibTransId="{7478D379-0A3F-4201-B530-5397277F8D45}"/>
    <dgm:cxn modelId="{24535BAD-D7C4-469C-BD09-60FA651D8A51}" type="presOf" srcId="{CD0304F9-4076-419B-9B63-22252A8489FB}" destId="{A5EDE346-69FD-4935-93C6-D6A2F3F51502}" srcOrd="1" destOrd="0" presId="urn:microsoft.com/office/officeart/2005/8/layout/lProcess2"/>
    <dgm:cxn modelId="{F4D05189-1418-4140-B2EE-AE0A9B890D8A}" srcId="{CD0304F9-4076-419B-9B63-22252A8489FB}" destId="{3B541046-7BCC-4EBE-87E6-E87162415CCE}" srcOrd="3" destOrd="0" parTransId="{D165B75F-49EE-4E62-B44A-E30FD6E30E71}" sibTransId="{234D5527-B398-4F18-B58C-948EB5983F82}"/>
    <dgm:cxn modelId="{4314CAD3-4D73-44A9-99C6-8B25437DA4D6}" srcId="{CD0304F9-4076-419B-9B63-22252A8489FB}" destId="{25F73471-817F-4ADE-A736-F8801696D56F}" srcOrd="0" destOrd="0" parTransId="{F75E77FF-75AF-4C98-8E81-0AD7DC98B8CB}" sibTransId="{22A44E39-B322-4018-8395-F7841084C9AD}"/>
    <dgm:cxn modelId="{5B4E9413-14E3-48DF-A1A8-5297F77E25A2}" type="presOf" srcId="{A171553C-F400-47EB-BD85-1390433503D8}" destId="{BED50075-4ABD-47B0-9932-DB2A78D46CB6}" srcOrd="0" destOrd="0" presId="urn:microsoft.com/office/officeart/2005/8/layout/lProcess2"/>
    <dgm:cxn modelId="{ACD1C85B-68C7-417F-B46E-872EDBEE31BB}" srcId="{CD0304F9-4076-419B-9B63-22252A8489FB}" destId="{E662C27E-D89F-4822-9614-B985F066713A}" srcOrd="1" destOrd="0" parTransId="{7F9C2004-C47E-4B0A-BE71-C0DE0331746C}" sibTransId="{750503C4-63D7-4723-B651-13A019E8064A}"/>
    <dgm:cxn modelId="{875F4778-E4EC-4BAF-8736-B6032799F885}" srcId="{23039BFF-881E-4A19-A79C-18EC05C1F1B0}" destId="{B0E7BAD8-5A53-42D8-9547-E0A3F2E9B78F}" srcOrd="1" destOrd="0" parTransId="{6B4C8AE1-B348-4CF7-84A7-E1797B6E3387}" sibTransId="{34FE3BB2-3571-47EF-94F2-15AEFB2F8B72}"/>
    <dgm:cxn modelId="{DDA5866F-19C1-4442-817B-CC0EE6FFC21D}" type="presOf" srcId="{0605CED2-608E-4177-A9D9-775EA8283DA0}" destId="{6C0B1D84-E555-42E7-B1C5-F5402AD4F32F}" srcOrd="0" destOrd="0" presId="urn:microsoft.com/office/officeart/2005/8/layout/lProcess2"/>
    <dgm:cxn modelId="{9F62370C-8CB9-4B01-8223-3AA9A00F11AC}" type="presOf" srcId="{D3A3FF1F-A227-454C-BB45-D53534E10AB1}" destId="{A3D1DC20-2A6D-467A-8011-C0E772D706DE}" srcOrd="0" destOrd="0" presId="urn:microsoft.com/office/officeart/2005/8/layout/lProcess2"/>
    <dgm:cxn modelId="{BE9B4F1B-F14F-4D6A-9026-D1B19553EFAD}" type="presOf" srcId="{BA0740C4-B191-4240-95EF-BE836A35EBFC}" destId="{374EA7AF-15BF-4F3E-A33D-4F5CE6EAD42F}" srcOrd="0" destOrd="0" presId="urn:microsoft.com/office/officeart/2005/8/layout/lProcess2"/>
    <dgm:cxn modelId="{6D2AF58E-D396-4197-8FA0-F56489CABE54}" type="presOf" srcId="{89EF014A-4F2D-4737-84AD-68F4FC44DD55}" destId="{6C077152-4E0B-4235-97F7-46C7AC1E267B}" srcOrd="1" destOrd="0" presId="urn:microsoft.com/office/officeart/2005/8/layout/lProcess2"/>
    <dgm:cxn modelId="{DD1A813E-79AB-4DA2-B058-CBB05FBBFC30}" type="presOf" srcId="{CD0304F9-4076-419B-9B63-22252A8489FB}" destId="{0937B6C4-E516-449C-9EE9-ADB03B2D3949}" srcOrd="0" destOrd="0" presId="urn:microsoft.com/office/officeart/2005/8/layout/lProcess2"/>
    <dgm:cxn modelId="{5AC6EA45-1EAC-4B8E-B22E-7AAFC752A9A4}" srcId="{B0E7BAD8-5A53-42D8-9547-E0A3F2E9B78F}" destId="{F23707B0-1671-49E3-884A-1265029DE53A}" srcOrd="3" destOrd="0" parTransId="{1EF120B9-7285-43E5-9735-75BE029A433C}" sibTransId="{47D43F4A-B3A1-464C-AFFA-8179C4763197}"/>
    <dgm:cxn modelId="{9F9F68FB-002F-4AE6-A8F3-3A73D7249494}" srcId="{89EF014A-4F2D-4737-84AD-68F4FC44DD55}" destId="{B0F7BE2C-526B-41A8-A14C-0071171361A6}" srcOrd="1" destOrd="0" parTransId="{F891F70F-6BC6-4E2D-837A-776E7AF0901C}" sibTransId="{A99FF1FB-6980-410E-B72F-7C2E08967004}"/>
    <dgm:cxn modelId="{BBD6AD03-6C90-4EAE-B3DB-D53981EFF207}" type="presOf" srcId="{E662C27E-D89F-4822-9614-B985F066713A}" destId="{99785CCE-ADFB-4D4E-A98B-7432E4CCD5D6}" srcOrd="0" destOrd="0" presId="urn:microsoft.com/office/officeart/2005/8/layout/lProcess2"/>
    <dgm:cxn modelId="{E4726FE5-1B17-42B5-B118-D311624ABE16}" type="presOf" srcId="{B0F7BE2C-526B-41A8-A14C-0071171361A6}" destId="{A68B18C0-4551-444B-9E3C-092816F1DAB6}" srcOrd="0" destOrd="0" presId="urn:microsoft.com/office/officeart/2005/8/layout/lProcess2"/>
    <dgm:cxn modelId="{56927398-605D-4F6E-BE9C-BA038FEFCD0C}" type="presOf" srcId="{B0E7BAD8-5A53-42D8-9547-E0A3F2E9B78F}" destId="{387AB5D5-04C9-43E4-BBEA-066C927352BE}" srcOrd="0" destOrd="0" presId="urn:microsoft.com/office/officeart/2005/8/layout/lProcess2"/>
    <dgm:cxn modelId="{FE904597-CCD8-4FA6-AF90-3608CBC60DAC}" type="presOf" srcId="{3B541046-7BCC-4EBE-87E6-E87162415CCE}" destId="{B5AB0174-A983-437D-A3C0-B205AFD36434}" srcOrd="0" destOrd="0" presId="urn:microsoft.com/office/officeart/2005/8/layout/lProcess2"/>
    <dgm:cxn modelId="{5EDC846A-893A-4EB4-985E-2BA51EF809EA}" type="presParOf" srcId="{3C11B659-7563-4CD3-975E-F3048DC55787}" destId="{0828104F-B623-4C9F-B4D1-0284E22AAD54}" srcOrd="0" destOrd="0" presId="urn:microsoft.com/office/officeart/2005/8/layout/lProcess2"/>
    <dgm:cxn modelId="{550001AB-76A0-4B60-B4A8-BC203ADA87F9}" type="presParOf" srcId="{0828104F-B623-4C9F-B4D1-0284E22AAD54}" destId="{0937B6C4-E516-449C-9EE9-ADB03B2D3949}" srcOrd="0" destOrd="0" presId="urn:microsoft.com/office/officeart/2005/8/layout/lProcess2"/>
    <dgm:cxn modelId="{C6201F5F-981A-4B2F-925C-D0322912030C}" type="presParOf" srcId="{0828104F-B623-4C9F-B4D1-0284E22AAD54}" destId="{A5EDE346-69FD-4935-93C6-D6A2F3F51502}" srcOrd="1" destOrd="0" presId="urn:microsoft.com/office/officeart/2005/8/layout/lProcess2"/>
    <dgm:cxn modelId="{A4A741C9-3346-455F-AFB1-35822CDCC3FD}" type="presParOf" srcId="{0828104F-B623-4C9F-B4D1-0284E22AAD54}" destId="{EF746876-02F6-482A-B2A9-5899EA9BF803}" srcOrd="2" destOrd="0" presId="urn:microsoft.com/office/officeart/2005/8/layout/lProcess2"/>
    <dgm:cxn modelId="{A603E88D-7997-4A09-B095-813791ECEC98}" type="presParOf" srcId="{EF746876-02F6-482A-B2A9-5899EA9BF803}" destId="{52DB9F9B-BE7F-4AE1-87BD-2B2B1F09CB4E}" srcOrd="0" destOrd="0" presId="urn:microsoft.com/office/officeart/2005/8/layout/lProcess2"/>
    <dgm:cxn modelId="{6068A969-DD3E-495B-A5F4-C50FF8354A6F}" type="presParOf" srcId="{52DB9F9B-BE7F-4AE1-87BD-2B2B1F09CB4E}" destId="{CEA695EA-9B7C-4093-9D67-512AB1F1C923}" srcOrd="0" destOrd="0" presId="urn:microsoft.com/office/officeart/2005/8/layout/lProcess2"/>
    <dgm:cxn modelId="{67339C69-B77A-4B41-BC58-117F6AAC1AD1}" type="presParOf" srcId="{52DB9F9B-BE7F-4AE1-87BD-2B2B1F09CB4E}" destId="{20D69B06-5457-4922-9F81-607F89F660ED}" srcOrd="1" destOrd="0" presId="urn:microsoft.com/office/officeart/2005/8/layout/lProcess2"/>
    <dgm:cxn modelId="{E46D9FB1-FDE7-4F7F-AB47-FFBE0AEDE4B3}" type="presParOf" srcId="{52DB9F9B-BE7F-4AE1-87BD-2B2B1F09CB4E}" destId="{99785CCE-ADFB-4D4E-A98B-7432E4CCD5D6}" srcOrd="2" destOrd="0" presId="urn:microsoft.com/office/officeart/2005/8/layout/lProcess2"/>
    <dgm:cxn modelId="{4FAC6503-2050-4542-91F2-67354A6EBF50}" type="presParOf" srcId="{52DB9F9B-BE7F-4AE1-87BD-2B2B1F09CB4E}" destId="{5CFBE413-9BA2-405D-84FD-70042866D409}" srcOrd="3" destOrd="0" presId="urn:microsoft.com/office/officeart/2005/8/layout/lProcess2"/>
    <dgm:cxn modelId="{809F695C-5D56-4076-BB96-56B51CADB362}" type="presParOf" srcId="{52DB9F9B-BE7F-4AE1-87BD-2B2B1F09CB4E}" destId="{2A476438-EF89-4A3F-A081-D56675D30DA3}" srcOrd="4" destOrd="0" presId="urn:microsoft.com/office/officeart/2005/8/layout/lProcess2"/>
    <dgm:cxn modelId="{1D5AEDA1-FD61-4F17-802F-8C146CFCA31C}" type="presParOf" srcId="{52DB9F9B-BE7F-4AE1-87BD-2B2B1F09CB4E}" destId="{F16AE0D1-FA97-49D4-AD1B-FCC2351E1872}" srcOrd="5" destOrd="0" presId="urn:microsoft.com/office/officeart/2005/8/layout/lProcess2"/>
    <dgm:cxn modelId="{9B794A7A-77CB-465F-AE43-4D93065B3540}" type="presParOf" srcId="{52DB9F9B-BE7F-4AE1-87BD-2B2B1F09CB4E}" destId="{B5AB0174-A983-437D-A3C0-B205AFD36434}" srcOrd="6" destOrd="0" presId="urn:microsoft.com/office/officeart/2005/8/layout/lProcess2"/>
    <dgm:cxn modelId="{486E7A9F-4235-47AA-B6F6-51AB3F6C5C00}" type="presParOf" srcId="{3C11B659-7563-4CD3-975E-F3048DC55787}" destId="{B9B3ACCC-F6F1-4558-91B2-3F94F6982611}" srcOrd="1" destOrd="0" presId="urn:microsoft.com/office/officeart/2005/8/layout/lProcess2"/>
    <dgm:cxn modelId="{101BAC2C-3C10-434F-8E95-07A7B7BC3F08}" type="presParOf" srcId="{3C11B659-7563-4CD3-975E-F3048DC55787}" destId="{C3B9F0FD-6026-4835-A54A-45E5459141C4}" srcOrd="2" destOrd="0" presId="urn:microsoft.com/office/officeart/2005/8/layout/lProcess2"/>
    <dgm:cxn modelId="{46613763-A83A-45CD-84E0-C53DD0EA9827}" type="presParOf" srcId="{C3B9F0FD-6026-4835-A54A-45E5459141C4}" destId="{387AB5D5-04C9-43E4-BBEA-066C927352BE}" srcOrd="0" destOrd="0" presId="urn:microsoft.com/office/officeart/2005/8/layout/lProcess2"/>
    <dgm:cxn modelId="{6C1DEE64-7EAD-4E8E-86BF-4C7CF2F6B9FD}" type="presParOf" srcId="{C3B9F0FD-6026-4835-A54A-45E5459141C4}" destId="{E6C71D7D-9B2B-4988-A62A-5E3F853B7125}" srcOrd="1" destOrd="0" presId="urn:microsoft.com/office/officeart/2005/8/layout/lProcess2"/>
    <dgm:cxn modelId="{85BF6FA8-517A-48EA-A2E3-8A030926855A}" type="presParOf" srcId="{C3B9F0FD-6026-4835-A54A-45E5459141C4}" destId="{496927A2-743D-47E1-84AB-4EAF127EA08B}" srcOrd="2" destOrd="0" presId="urn:microsoft.com/office/officeart/2005/8/layout/lProcess2"/>
    <dgm:cxn modelId="{843F9AE2-53C7-47B8-9CAC-1765F41D339D}" type="presParOf" srcId="{496927A2-743D-47E1-84AB-4EAF127EA08B}" destId="{EBF87FB2-F7BD-4C0E-B9A7-8EEFA3C2BE2A}" srcOrd="0" destOrd="0" presId="urn:microsoft.com/office/officeart/2005/8/layout/lProcess2"/>
    <dgm:cxn modelId="{DC46B8D0-3199-452C-B5A2-59C8108D37D6}" type="presParOf" srcId="{EBF87FB2-F7BD-4C0E-B9A7-8EEFA3C2BE2A}" destId="{82209F1F-C639-4A0C-A85F-5123554D1441}" srcOrd="0" destOrd="0" presId="urn:microsoft.com/office/officeart/2005/8/layout/lProcess2"/>
    <dgm:cxn modelId="{E4CE2017-0C25-44EE-8F79-25D0F03D025F}" type="presParOf" srcId="{EBF87FB2-F7BD-4C0E-B9A7-8EEFA3C2BE2A}" destId="{D690B0DA-DD95-4E63-9144-3F9405C05051}" srcOrd="1" destOrd="0" presId="urn:microsoft.com/office/officeart/2005/8/layout/lProcess2"/>
    <dgm:cxn modelId="{77C3DD67-B34B-41AF-84AA-05B5700CCCCF}" type="presParOf" srcId="{EBF87FB2-F7BD-4C0E-B9A7-8EEFA3C2BE2A}" destId="{3070A74B-CC94-4112-A315-A8DFD8F45BE3}" srcOrd="2" destOrd="0" presId="urn:microsoft.com/office/officeart/2005/8/layout/lProcess2"/>
    <dgm:cxn modelId="{2FBB666C-6424-4865-B471-ED5B7E854BFB}" type="presParOf" srcId="{EBF87FB2-F7BD-4C0E-B9A7-8EEFA3C2BE2A}" destId="{775F3A02-76BD-4565-BE22-13D509F1BC17}" srcOrd="3" destOrd="0" presId="urn:microsoft.com/office/officeart/2005/8/layout/lProcess2"/>
    <dgm:cxn modelId="{5F64B459-C843-4040-94FF-6CC3D7A3B6B9}" type="presParOf" srcId="{EBF87FB2-F7BD-4C0E-B9A7-8EEFA3C2BE2A}" destId="{6C0B1D84-E555-42E7-B1C5-F5402AD4F32F}" srcOrd="4" destOrd="0" presId="urn:microsoft.com/office/officeart/2005/8/layout/lProcess2"/>
    <dgm:cxn modelId="{ABA761D1-A040-45FD-8401-9FD944A41B65}" type="presParOf" srcId="{EBF87FB2-F7BD-4C0E-B9A7-8EEFA3C2BE2A}" destId="{21E9A4E3-34E9-4258-8FCE-2495ABFA5F44}" srcOrd="5" destOrd="0" presId="urn:microsoft.com/office/officeart/2005/8/layout/lProcess2"/>
    <dgm:cxn modelId="{716D1F0B-B27D-49B4-8DB8-980E617F008C}" type="presParOf" srcId="{EBF87FB2-F7BD-4C0E-B9A7-8EEFA3C2BE2A}" destId="{433B3746-61D1-4A10-AAFC-06DD1423D2E2}" srcOrd="6" destOrd="0" presId="urn:microsoft.com/office/officeart/2005/8/layout/lProcess2"/>
    <dgm:cxn modelId="{8B55EDE9-7E6A-412F-ACB9-322F1811C258}" type="presParOf" srcId="{3C11B659-7563-4CD3-975E-F3048DC55787}" destId="{16D8FBEA-40AA-4B81-BC51-0EE129DEAA30}" srcOrd="3" destOrd="0" presId="urn:microsoft.com/office/officeart/2005/8/layout/lProcess2"/>
    <dgm:cxn modelId="{B543FC59-FAE8-46AB-81C2-9CE2CEDC5A39}" type="presParOf" srcId="{3C11B659-7563-4CD3-975E-F3048DC55787}" destId="{DFF02AC8-C8C3-4E27-9FC1-DA64F7AF6B5D}" srcOrd="4" destOrd="0" presId="urn:microsoft.com/office/officeart/2005/8/layout/lProcess2"/>
    <dgm:cxn modelId="{6E6EF366-53E3-41B8-AD46-9C0D09CAEC98}" type="presParOf" srcId="{DFF02AC8-C8C3-4E27-9FC1-DA64F7AF6B5D}" destId="{88319337-DFC2-4BBE-92ED-96450D064ADE}" srcOrd="0" destOrd="0" presId="urn:microsoft.com/office/officeart/2005/8/layout/lProcess2"/>
    <dgm:cxn modelId="{E3A01623-5CBA-4462-AC36-1B2AFC79E4FE}" type="presParOf" srcId="{DFF02AC8-C8C3-4E27-9FC1-DA64F7AF6B5D}" destId="{6C077152-4E0B-4235-97F7-46C7AC1E267B}" srcOrd="1" destOrd="0" presId="urn:microsoft.com/office/officeart/2005/8/layout/lProcess2"/>
    <dgm:cxn modelId="{757794A8-64BB-4056-ABF8-86385912A27C}" type="presParOf" srcId="{DFF02AC8-C8C3-4E27-9FC1-DA64F7AF6B5D}" destId="{FE659DD3-5B92-46E3-8381-42E090ACF1DD}" srcOrd="2" destOrd="0" presId="urn:microsoft.com/office/officeart/2005/8/layout/lProcess2"/>
    <dgm:cxn modelId="{23588967-BE20-4749-9D18-83F9CB37A4CA}" type="presParOf" srcId="{FE659DD3-5B92-46E3-8381-42E090ACF1DD}" destId="{0087EBA8-CEEB-465C-8D77-4CDB0A168309}" srcOrd="0" destOrd="0" presId="urn:microsoft.com/office/officeart/2005/8/layout/lProcess2"/>
    <dgm:cxn modelId="{A6739BFD-47E7-450B-A6D0-A9C07E40801A}" type="presParOf" srcId="{0087EBA8-CEEB-465C-8D77-4CDB0A168309}" destId="{BED50075-4ABD-47B0-9932-DB2A78D46CB6}" srcOrd="0" destOrd="0" presId="urn:microsoft.com/office/officeart/2005/8/layout/lProcess2"/>
    <dgm:cxn modelId="{255A7C56-4F1D-4633-B409-E18BF21FAE2B}" type="presParOf" srcId="{0087EBA8-CEEB-465C-8D77-4CDB0A168309}" destId="{B2FA7528-7641-42CE-8EE9-BABA5A29309D}" srcOrd="1" destOrd="0" presId="urn:microsoft.com/office/officeart/2005/8/layout/lProcess2"/>
    <dgm:cxn modelId="{FDD7697D-D90B-4659-9372-3337772BA291}" type="presParOf" srcId="{0087EBA8-CEEB-465C-8D77-4CDB0A168309}" destId="{A68B18C0-4551-444B-9E3C-092816F1DAB6}" srcOrd="2" destOrd="0" presId="urn:microsoft.com/office/officeart/2005/8/layout/lProcess2"/>
    <dgm:cxn modelId="{8B7E561A-2EA6-4E69-A1BE-247478DA640A}" type="presParOf" srcId="{0087EBA8-CEEB-465C-8D77-4CDB0A168309}" destId="{AC6C39E0-F24B-4999-A2B5-47196AC3F37A}" srcOrd="3" destOrd="0" presId="urn:microsoft.com/office/officeart/2005/8/layout/lProcess2"/>
    <dgm:cxn modelId="{E45110D1-7156-4C64-BC60-72999AE43C4C}" type="presParOf" srcId="{0087EBA8-CEEB-465C-8D77-4CDB0A168309}" destId="{374EA7AF-15BF-4F3E-A33D-4F5CE6EAD42F}" srcOrd="4" destOrd="0" presId="urn:microsoft.com/office/officeart/2005/8/layout/lProcess2"/>
    <dgm:cxn modelId="{D45CC320-647A-4765-92CD-5D4A45D405A5}" type="presParOf" srcId="{0087EBA8-CEEB-465C-8D77-4CDB0A168309}" destId="{C7EF4BA8-E3BD-45A5-8A15-3C193E81B337}" srcOrd="5" destOrd="0" presId="urn:microsoft.com/office/officeart/2005/8/layout/lProcess2"/>
    <dgm:cxn modelId="{670382F0-3D47-4D1E-97BD-2BAB9FA24C47}" type="presParOf" srcId="{0087EBA8-CEEB-465C-8D77-4CDB0A168309}" destId="{A3D1DC20-2A6D-467A-8011-C0E772D706DE}"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AAA59D-3BE1-4938-A4A7-C6939ECA633E}" type="datetimeFigureOut">
              <a:rPr lang="sv-SE" smtClean="0"/>
              <a:t>2016-03-22</a:t>
            </a:fld>
            <a:endParaRPr lang="sv-SE"/>
          </a:p>
        </p:txBody>
      </p:sp>
      <p:sp>
        <p:nvSpPr>
          <p:cNvPr id="4" name="Platshållare för bildobjekt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C682E0-F496-4D56-B5FA-A3352359FB62}" type="slidenum">
              <a:rPr lang="sv-SE" smtClean="0"/>
              <a:t>‹#›</a:t>
            </a:fld>
            <a:endParaRPr lang="sv-SE"/>
          </a:p>
        </p:txBody>
      </p:sp>
    </p:spTree>
    <p:extLst>
      <p:ext uri="{BB962C8B-B14F-4D97-AF65-F5344CB8AC3E}">
        <p14:creationId xmlns:p14="http://schemas.microsoft.com/office/powerpoint/2010/main" val="3674204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dirty="0" smtClean="0"/>
              <a:t>-    Tillgodoser verksamheternas behov genom att ställa och följa upp krav på kvalitet där servicen till medborgarna står i fokus</a:t>
            </a:r>
          </a:p>
          <a:p>
            <a:pPr>
              <a:buFontTx/>
              <a:buChar char="-"/>
            </a:pPr>
            <a:r>
              <a:rPr lang="sv-SE" dirty="0" smtClean="0"/>
              <a:t>Tillgodoser behoven till lägsta möjliga totalkostnad vilket innebär att, så långt möjligt</a:t>
            </a:r>
            <a:r>
              <a:rPr lang="sv-SE" baseline="0" dirty="0" smtClean="0"/>
              <a:t> hänsyn tas till livscykelkostnaden</a:t>
            </a:r>
            <a:endParaRPr lang="sv-SE" dirty="0" smtClean="0"/>
          </a:p>
          <a:p>
            <a:pPr>
              <a:buFontTx/>
              <a:buChar char="-"/>
            </a:pPr>
            <a:r>
              <a:rPr lang="sv-SE" dirty="0" smtClean="0"/>
              <a:t>Tar ansvar för en miljömässigt och socialt hållbar utveckling när upphandlingens art</a:t>
            </a:r>
            <a:r>
              <a:rPr lang="sv-SE" baseline="0" dirty="0" smtClean="0"/>
              <a:t> motiverar detta</a:t>
            </a:r>
            <a:endParaRPr lang="sv-SE" dirty="0" smtClean="0"/>
          </a:p>
          <a:p>
            <a:pPr>
              <a:buFontTx/>
              <a:buChar char="-"/>
            </a:pPr>
            <a:r>
              <a:rPr lang="sv-SE" dirty="0" smtClean="0"/>
              <a:t>Beaktar möjligheterna att ta tillvara nya och innovativa lösningar som möter verksamheternas behoven</a:t>
            </a:r>
          </a:p>
          <a:p>
            <a:pPr>
              <a:buFontTx/>
              <a:buChar char="-"/>
            </a:pPr>
            <a:r>
              <a:rPr lang="sv-SE" dirty="0" smtClean="0"/>
              <a:t>Tillvaratar och vårdar konkurrensen på de aktuella upphandlingsmarknaderna</a:t>
            </a:r>
            <a:r>
              <a:rPr lang="sv-SE" baseline="0" dirty="0" smtClean="0"/>
              <a:t> vilket bland annat inbegriper att </a:t>
            </a:r>
          </a:p>
          <a:p>
            <a:pPr>
              <a:buFontTx/>
              <a:buNone/>
            </a:pPr>
            <a:r>
              <a:rPr lang="sv-SE" baseline="0" dirty="0" smtClean="0"/>
              <a:t>överväga åtgärder för att underlätta de mindre företagens deltagande. </a:t>
            </a:r>
            <a:endParaRPr lang="sv-SE" dirty="0"/>
          </a:p>
        </p:txBody>
      </p:sp>
      <p:sp>
        <p:nvSpPr>
          <p:cNvPr id="4" name="Platshållare för bildnummer 3"/>
          <p:cNvSpPr>
            <a:spLocks noGrp="1"/>
          </p:cNvSpPr>
          <p:nvPr>
            <p:ph type="sldNum" sz="quarter" idx="10"/>
          </p:nvPr>
        </p:nvSpPr>
        <p:spPr/>
        <p:txBody>
          <a:bodyPr/>
          <a:lstStyle/>
          <a:p>
            <a:fld id="{DD2F9224-605A-4BE1-9D72-E5E28698BB09}" type="slidenum">
              <a:rPr lang="sv-SE" smtClean="0"/>
              <a:t>8</a:t>
            </a:fld>
            <a:endParaRPr lang="sv-SE"/>
          </a:p>
        </p:txBody>
      </p:sp>
    </p:spTree>
    <p:extLst>
      <p:ext uri="{BB962C8B-B14F-4D97-AF65-F5344CB8AC3E}">
        <p14:creationId xmlns:p14="http://schemas.microsoft.com/office/powerpoint/2010/main" val="1524473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004888" y="685800"/>
            <a:ext cx="4848225" cy="3429000"/>
          </a:xfrm>
        </p:spPr>
      </p:sp>
      <p:sp>
        <p:nvSpPr>
          <p:cNvPr id="3" name="Platshållare för anteckningar 2"/>
          <p:cNvSpPr>
            <a:spLocks noGrp="1"/>
          </p:cNvSpPr>
          <p:nvPr>
            <p:ph type="body" idx="1"/>
          </p:nvPr>
        </p:nvSpPr>
        <p:spPr/>
        <p:txBody>
          <a:bodyPr/>
          <a:lstStyle/>
          <a:p>
            <a:r>
              <a:rPr lang="sv-SE" dirty="0" smtClean="0"/>
              <a:t>Ge patienterna en ändamålsenlig, evidensbaserad, kostnadseffektiv och säker vård. Industrin är en kunskapsintensiv bransch</a:t>
            </a:r>
            <a:r>
              <a:rPr lang="sv-SE" baseline="0" dirty="0" smtClean="0"/>
              <a:t> som är av stor betydelse för Sverige.</a:t>
            </a:r>
            <a:endParaRPr lang="sv-SE" dirty="0" smtClean="0"/>
          </a:p>
          <a:p>
            <a:endParaRPr lang="sv-SE" dirty="0" smtClean="0"/>
          </a:p>
          <a:p>
            <a:endParaRPr lang="sv-SE" dirty="0" smtClean="0"/>
          </a:p>
          <a:p>
            <a:r>
              <a:rPr lang="sv-SE" dirty="0" smtClean="0"/>
              <a:t>Regler för samverkan</a:t>
            </a:r>
          </a:p>
          <a:p>
            <a:r>
              <a:rPr lang="sv-SE" dirty="0" smtClean="0"/>
              <a:t>Har en ömsesidig nytta av varandra</a:t>
            </a:r>
          </a:p>
          <a:p>
            <a:r>
              <a:rPr lang="sv-SE" dirty="0" smtClean="0"/>
              <a:t>Vill</a:t>
            </a:r>
            <a:r>
              <a:rPr lang="sv-SE" baseline="0" dirty="0" smtClean="0"/>
              <a:t> att alla ser sin egen roll och respekterar de övrigas roll.</a:t>
            </a:r>
          </a:p>
          <a:p>
            <a:r>
              <a:rPr lang="sv-SE" baseline="0" dirty="0" smtClean="0"/>
              <a:t>Utveckling, ständig förbättring, fortbildning, kompetensutveckling </a:t>
            </a:r>
          </a:p>
          <a:p>
            <a:r>
              <a:rPr lang="sv-SE" baseline="0" dirty="0" smtClean="0"/>
              <a:t>Med patienten i centrum</a:t>
            </a:r>
            <a:endParaRPr lang="sv-SE" dirty="0"/>
          </a:p>
        </p:txBody>
      </p:sp>
      <p:sp>
        <p:nvSpPr>
          <p:cNvPr id="4" name="Platshållare för bildnummer 3"/>
          <p:cNvSpPr>
            <a:spLocks noGrp="1"/>
          </p:cNvSpPr>
          <p:nvPr>
            <p:ph type="sldNum" sz="quarter" idx="10"/>
          </p:nvPr>
        </p:nvSpPr>
        <p:spPr/>
        <p:txBody>
          <a:bodyPr/>
          <a:lstStyle/>
          <a:p>
            <a:fld id="{DD2F9224-605A-4BE1-9D72-E5E28698BB09}" type="slidenum">
              <a:rPr lang="sv-SE" smtClean="0"/>
              <a:t>13</a:t>
            </a:fld>
            <a:endParaRPr lang="sv-SE"/>
          </a:p>
        </p:txBody>
      </p:sp>
    </p:spTree>
    <p:extLst>
      <p:ext uri="{BB962C8B-B14F-4D97-AF65-F5344CB8AC3E}">
        <p14:creationId xmlns:p14="http://schemas.microsoft.com/office/powerpoint/2010/main" val="13143854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1893888" y="5208588"/>
            <a:ext cx="7747000" cy="1033462"/>
          </a:xfrm>
        </p:spPr>
        <p:txBody>
          <a:bodyPr/>
          <a:lstStyle>
            <a:lvl1pPr algn="r">
              <a:defRPr sz="2400"/>
            </a:lvl1pPr>
          </a:lstStyle>
          <a:p>
            <a:pPr lvl="0"/>
            <a:r>
              <a:rPr lang="sv-SE" noProof="0" smtClean="0"/>
              <a:t>Klicka här för att ändra format</a:t>
            </a:r>
          </a:p>
        </p:txBody>
      </p:sp>
      <p:sp>
        <p:nvSpPr>
          <p:cNvPr id="31747" name="Rectangle 3"/>
          <p:cNvSpPr>
            <a:spLocks noGrp="1" noChangeArrowheads="1"/>
          </p:cNvSpPr>
          <p:nvPr>
            <p:ph type="subTitle" idx="1"/>
          </p:nvPr>
        </p:nvSpPr>
        <p:spPr>
          <a:xfrm>
            <a:off x="1893888" y="6321425"/>
            <a:ext cx="7747000" cy="611188"/>
          </a:xfrm>
        </p:spPr>
        <p:txBody>
          <a:bodyPr/>
          <a:lstStyle>
            <a:lvl1pPr marL="0" indent="0" algn="r">
              <a:defRPr sz="2400"/>
            </a:lvl1pPr>
          </a:lstStyle>
          <a:p>
            <a:pPr lvl="0"/>
            <a:r>
              <a:rPr lang="sv-SE" noProof="0" smtClean="0"/>
              <a:t>Klicka här för att ändra format på underrubrik i bakgrunden</a:t>
            </a:r>
          </a:p>
        </p:txBody>
      </p:sp>
      <p:pic>
        <p:nvPicPr>
          <p:cNvPr id="31750" name="Bildobjekt 3" descr="RegionHalland_rgb.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69988" y="1858963"/>
            <a:ext cx="83883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5" cy="941883"/>
          </a:xfrm>
        </p:spPr>
        <p:txBody>
          <a:bodyPr/>
          <a:lstStyle>
            <a:lvl1pPr>
              <a:defRPr sz="3600"/>
            </a:lvl1pPr>
          </a:lstStyle>
          <a:p>
            <a:r>
              <a:rPr lang="sv-SE" smtClean="0"/>
              <a:t>Klicka här för att ändra format</a:t>
            </a:r>
            <a:endParaRPr lang="sv-SE" dirty="0"/>
          </a:p>
        </p:txBody>
      </p:sp>
      <p:sp>
        <p:nvSpPr>
          <p:cNvPr id="3" name="Platshållare för innehåll 2"/>
          <p:cNvSpPr>
            <a:spLocks noGrp="1"/>
          </p:cNvSpPr>
          <p:nvPr>
            <p:ph idx="1"/>
          </p:nvPr>
        </p:nvSpPr>
        <p:spPr>
          <a:xfrm>
            <a:off x="1314450" y="2509838"/>
            <a:ext cx="8569325"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58444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5" cy="1013891"/>
          </a:xfrm>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1314450" y="2484487"/>
            <a:ext cx="4140000"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758108" y="2484438"/>
            <a:ext cx="4140000"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410096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1893888" y="5208588"/>
            <a:ext cx="7747000" cy="1033462"/>
          </a:xfrm>
        </p:spPr>
        <p:txBody>
          <a:bodyPr/>
          <a:lstStyle>
            <a:lvl1pPr algn="r">
              <a:defRPr sz="2400"/>
            </a:lvl1pPr>
          </a:lstStyle>
          <a:p>
            <a:pPr lvl="0"/>
            <a:r>
              <a:rPr lang="sv-SE" noProof="0" smtClean="0"/>
              <a:t>Klicka här för att ändra format</a:t>
            </a:r>
          </a:p>
        </p:txBody>
      </p:sp>
      <p:sp>
        <p:nvSpPr>
          <p:cNvPr id="31747" name="Rectangle 3"/>
          <p:cNvSpPr>
            <a:spLocks noGrp="1" noChangeArrowheads="1"/>
          </p:cNvSpPr>
          <p:nvPr>
            <p:ph type="subTitle" idx="1"/>
          </p:nvPr>
        </p:nvSpPr>
        <p:spPr>
          <a:xfrm>
            <a:off x="1893888" y="6321425"/>
            <a:ext cx="7747000" cy="611188"/>
          </a:xfrm>
        </p:spPr>
        <p:txBody>
          <a:bodyPr/>
          <a:lstStyle>
            <a:lvl1pPr marL="0" indent="0" algn="r">
              <a:defRPr sz="2400"/>
            </a:lvl1pPr>
          </a:lstStyle>
          <a:p>
            <a:pPr lvl="0"/>
            <a:r>
              <a:rPr lang="sv-SE" noProof="0" smtClean="0"/>
              <a:t>Klicka här för att ändra format på underrubrik i bakgrunden</a:t>
            </a:r>
          </a:p>
        </p:txBody>
      </p:sp>
      <p:pic>
        <p:nvPicPr>
          <p:cNvPr id="31750" name="Bildobjekt 3" descr="RegionHalland_rgb.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69988" y="1858963"/>
            <a:ext cx="83883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64267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5" cy="941883"/>
          </a:xfrm>
        </p:spPr>
        <p:txBody>
          <a:bodyPr/>
          <a:lstStyle>
            <a:lvl1pPr>
              <a:defRPr sz="3600"/>
            </a:lvl1pPr>
          </a:lstStyle>
          <a:p>
            <a:r>
              <a:rPr lang="sv-SE" dirty="0" smtClean="0"/>
              <a:t>Klicka här för att ändra format</a:t>
            </a:r>
            <a:endParaRPr lang="sv-SE" dirty="0"/>
          </a:p>
        </p:txBody>
      </p:sp>
      <p:sp>
        <p:nvSpPr>
          <p:cNvPr id="3" name="Platshållare för innehåll 2"/>
          <p:cNvSpPr>
            <a:spLocks noGrp="1"/>
          </p:cNvSpPr>
          <p:nvPr>
            <p:ph idx="1"/>
          </p:nvPr>
        </p:nvSpPr>
        <p:spPr>
          <a:xfrm>
            <a:off x="1314450" y="2509838"/>
            <a:ext cx="8569325"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3298819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5" cy="1013891"/>
          </a:xfrm>
        </p:spPr>
        <p:txBody>
          <a:bodyPr/>
          <a:lstStyle/>
          <a:p>
            <a:r>
              <a:rPr lang="sv-SE" dirty="0" smtClean="0"/>
              <a:t>Klicka här för att ändra format</a:t>
            </a:r>
            <a:endParaRPr lang="sv-SE" dirty="0"/>
          </a:p>
        </p:txBody>
      </p:sp>
      <p:sp>
        <p:nvSpPr>
          <p:cNvPr id="3" name="Platshållare för innehåll 2"/>
          <p:cNvSpPr>
            <a:spLocks noGrp="1"/>
          </p:cNvSpPr>
          <p:nvPr>
            <p:ph sz="half" idx="1"/>
          </p:nvPr>
        </p:nvSpPr>
        <p:spPr>
          <a:xfrm>
            <a:off x="1314450" y="2484487"/>
            <a:ext cx="4140000"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4" name="Platshållare för innehåll 3"/>
          <p:cNvSpPr>
            <a:spLocks noGrp="1"/>
          </p:cNvSpPr>
          <p:nvPr>
            <p:ph sz="half" idx="2"/>
          </p:nvPr>
        </p:nvSpPr>
        <p:spPr>
          <a:xfrm>
            <a:off x="5758108" y="2484438"/>
            <a:ext cx="4140000"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Tree>
    <p:extLst>
      <p:ext uri="{BB962C8B-B14F-4D97-AF65-F5344CB8AC3E}">
        <p14:creationId xmlns:p14="http://schemas.microsoft.com/office/powerpoint/2010/main" val="1663226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1893888" y="5208588"/>
            <a:ext cx="7747001" cy="1033462"/>
          </a:xfrm>
        </p:spPr>
        <p:txBody>
          <a:bodyPr/>
          <a:lstStyle>
            <a:lvl1pPr algn="r">
              <a:defRPr sz="2400"/>
            </a:lvl1pPr>
          </a:lstStyle>
          <a:p>
            <a:pPr lvl="0"/>
            <a:r>
              <a:rPr lang="sv-SE" noProof="0" smtClean="0"/>
              <a:t>Klicka här för att ändra format</a:t>
            </a:r>
          </a:p>
        </p:txBody>
      </p:sp>
      <p:sp>
        <p:nvSpPr>
          <p:cNvPr id="31747" name="Rectangle 3"/>
          <p:cNvSpPr>
            <a:spLocks noGrp="1" noChangeArrowheads="1"/>
          </p:cNvSpPr>
          <p:nvPr>
            <p:ph type="subTitle" idx="1"/>
          </p:nvPr>
        </p:nvSpPr>
        <p:spPr>
          <a:xfrm>
            <a:off x="1893888" y="6321425"/>
            <a:ext cx="7747001" cy="611188"/>
          </a:xfrm>
        </p:spPr>
        <p:txBody>
          <a:bodyPr/>
          <a:lstStyle>
            <a:lvl1pPr marL="0" indent="0" algn="r">
              <a:defRPr sz="2400"/>
            </a:lvl1pPr>
          </a:lstStyle>
          <a:p>
            <a:pPr lvl="0"/>
            <a:r>
              <a:rPr lang="sv-SE" noProof="0" smtClean="0"/>
              <a:t>Klicka här för att ändra format på underrubrik i bakgrunden</a:t>
            </a:r>
          </a:p>
        </p:txBody>
      </p:sp>
      <p:pic>
        <p:nvPicPr>
          <p:cNvPr id="31750" name="Bildobjekt 3" descr="RegionHalland_rgb.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69989" y="1858964"/>
            <a:ext cx="83883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24963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6" cy="941883"/>
          </a:xfrm>
        </p:spPr>
        <p:txBody>
          <a:bodyPr/>
          <a:lstStyle>
            <a:lvl1pPr>
              <a:defRPr sz="3600"/>
            </a:lvl1pPr>
          </a:lstStyle>
          <a:p>
            <a:r>
              <a:rPr lang="sv-SE" smtClean="0"/>
              <a:t>Klicka här för att ändra format</a:t>
            </a:r>
            <a:endParaRPr lang="sv-SE" dirty="0"/>
          </a:p>
        </p:txBody>
      </p:sp>
      <p:sp>
        <p:nvSpPr>
          <p:cNvPr id="3" name="Platshållare för innehåll 2"/>
          <p:cNvSpPr>
            <a:spLocks noGrp="1"/>
          </p:cNvSpPr>
          <p:nvPr>
            <p:ph idx="1"/>
          </p:nvPr>
        </p:nvSpPr>
        <p:spPr>
          <a:xfrm>
            <a:off x="1314450" y="2509839"/>
            <a:ext cx="8569326"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96674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314450" y="1398588"/>
            <a:ext cx="8569326" cy="1013891"/>
          </a:xfrm>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1314451" y="2484488"/>
            <a:ext cx="4139999"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758109" y="2484439"/>
            <a:ext cx="4139999" cy="3525837"/>
          </a:xfrm>
        </p:spPr>
        <p:txBody>
          <a:bodyPr/>
          <a:lstStyle>
            <a:lvl1pPr>
              <a:lnSpc>
                <a:spcPct val="150000"/>
              </a:lnSpc>
              <a:spcBef>
                <a:spcPts val="0"/>
              </a:spcBef>
              <a:buFont typeface="Arial" pitchFamily="34" charset="0"/>
              <a:buChar char="•"/>
              <a:defRPr sz="2400"/>
            </a:lvl1pPr>
            <a:lvl2pPr marL="865187" indent="-342900">
              <a:lnSpc>
                <a:spcPct val="150000"/>
              </a:lnSpc>
              <a:spcBef>
                <a:spcPts val="0"/>
              </a:spcBef>
              <a:buFont typeface="Arial" pitchFamily="34" charset="0"/>
              <a:buChar char="•"/>
              <a:defRPr sz="2400"/>
            </a:lvl2pPr>
            <a:lvl3pPr marL="1385888" indent="-342900">
              <a:lnSpc>
                <a:spcPct val="150000"/>
              </a:lnSpc>
              <a:spcBef>
                <a:spcPts val="0"/>
              </a:spcBef>
              <a:buFont typeface="Arial" pitchFamily="34" charset="0"/>
              <a:buChar char="•"/>
              <a:defRPr sz="2400"/>
            </a:lvl3pPr>
            <a:lvl4pPr marL="1908175" indent="-342900">
              <a:lnSpc>
                <a:spcPct val="150000"/>
              </a:lnSpc>
              <a:spcBef>
                <a:spcPts val="0"/>
              </a:spcBef>
              <a:buFont typeface="Arial" pitchFamily="34" charset="0"/>
              <a:buChar char="•"/>
              <a:defRPr sz="2400"/>
            </a:lvl4pPr>
            <a:lvl5pPr marL="2428875" indent="-342900">
              <a:lnSpc>
                <a:spcPct val="150000"/>
              </a:lnSpc>
              <a:spcBef>
                <a:spcPts val="0"/>
              </a:spcBef>
              <a:buFont typeface="Arial" pitchFamily="34" charset="0"/>
              <a:buChar char="•"/>
              <a:defRPr sz="24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17135428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736850" y="1398588"/>
            <a:ext cx="7434263" cy="101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2736850" y="2509838"/>
            <a:ext cx="7421563" cy="352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t" anchorCtr="0" compatLnSpc="1">
            <a:prstTxWarp prst="textNoShape">
              <a:avLst/>
            </a:prstTxWarp>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p>
        </p:txBody>
      </p:sp>
      <p:pic>
        <p:nvPicPr>
          <p:cNvPr id="1031" name="Bildobjekt 8" descr="RegionHalland_rgb.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513" y="327025"/>
            <a:ext cx="21939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objekt 1"/>
          <p:cNvPicPr>
            <a:picLocks noChangeAspect="1"/>
          </p:cNvPicPr>
          <p:nvPr/>
        </p:nvPicPr>
        <p:blipFill>
          <a:blip r:embed="rId6" cstate="print">
            <a:extLst>
              <a:ext uri="{28A0092B-C50C-407E-A947-70E740481C1C}">
                <a14:useLocalDpi xmlns:a14="http://schemas.microsoft.com/office/drawing/2010/main" val="0"/>
              </a:ext>
            </a:extLst>
          </a:blip>
          <a:srcRect t="3752"/>
          <a:stretch>
            <a:fillRect/>
          </a:stretch>
        </p:blipFill>
        <p:spPr>
          <a:xfrm>
            <a:off x="-3395" y="7092999"/>
            <a:ext cx="10699200" cy="499341"/>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3" r:id="rId2"/>
    <p:sldLayoutId id="2147483655" r:id="rId3"/>
  </p:sldLayoutIdLst>
  <p:txStyles>
    <p:titleStyle>
      <a:lvl1pPr algn="l" defTabSz="1042988" rtl="0" eaLnBrk="1" fontAlgn="base" hangingPunct="1">
        <a:spcBef>
          <a:spcPct val="0"/>
        </a:spcBef>
        <a:spcAft>
          <a:spcPct val="0"/>
        </a:spcAft>
        <a:defRPr sz="3600" b="1">
          <a:solidFill>
            <a:schemeClr val="tx2"/>
          </a:solidFill>
          <a:latin typeface="+mj-lt"/>
          <a:ea typeface="+mj-ea"/>
          <a:cs typeface="+mj-cs"/>
        </a:defRPr>
      </a:lvl1pPr>
      <a:lvl2pPr algn="l" defTabSz="1042988" rtl="0" eaLnBrk="1" fontAlgn="base" hangingPunct="1">
        <a:spcBef>
          <a:spcPct val="0"/>
        </a:spcBef>
        <a:spcAft>
          <a:spcPct val="0"/>
        </a:spcAft>
        <a:defRPr sz="4100" b="1">
          <a:solidFill>
            <a:schemeClr val="tx2"/>
          </a:solidFill>
          <a:latin typeface="Arial" charset="0"/>
        </a:defRPr>
      </a:lvl2pPr>
      <a:lvl3pPr algn="l" defTabSz="1042988" rtl="0" eaLnBrk="1" fontAlgn="base" hangingPunct="1">
        <a:spcBef>
          <a:spcPct val="0"/>
        </a:spcBef>
        <a:spcAft>
          <a:spcPct val="0"/>
        </a:spcAft>
        <a:defRPr sz="4100" b="1">
          <a:solidFill>
            <a:schemeClr val="tx2"/>
          </a:solidFill>
          <a:latin typeface="Arial" charset="0"/>
        </a:defRPr>
      </a:lvl3pPr>
      <a:lvl4pPr algn="l" defTabSz="1042988" rtl="0" eaLnBrk="1" fontAlgn="base" hangingPunct="1">
        <a:spcBef>
          <a:spcPct val="0"/>
        </a:spcBef>
        <a:spcAft>
          <a:spcPct val="0"/>
        </a:spcAft>
        <a:defRPr sz="4100" b="1">
          <a:solidFill>
            <a:schemeClr val="tx2"/>
          </a:solidFill>
          <a:latin typeface="Arial" charset="0"/>
        </a:defRPr>
      </a:lvl4pPr>
      <a:lvl5pPr algn="l" defTabSz="1042988" rtl="0" eaLnBrk="1" fontAlgn="base" hangingPunct="1">
        <a:spcBef>
          <a:spcPct val="0"/>
        </a:spcBef>
        <a:spcAft>
          <a:spcPct val="0"/>
        </a:spcAft>
        <a:defRPr sz="4100" b="1">
          <a:solidFill>
            <a:schemeClr val="tx2"/>
          </a:solidFill>
          <a:latin typeface="Arial" charset="0"/>
        </a:defRPr>
      </a:lvl5pPr>
      <a:lvl6pPr marL="457200" algn="l" defTabSz="1042988" rtl="0" eaLnBrk="1" fontAlgn="base" hangingPunct="1">
        <a:spcBef>
          <a:spcPct val="0"/>
        </a:spcBef>
        <a:spcAft>
          <a:spcPct val="0"/>
        </a:spcAft>
        <a:defRPr sz="4100" b="1">
          <a:solidFill>
            <a:schemeClr val="tx2"/>
          </a:solidFill>
          <a:latin typeface="Arial" charset="0"/>
        </a:defRPr>
      </a:lvl6pPr>
      <a:lvl7pPr marL="914400" algn="l" defTabSz="1042988" rtl="0" eaLnBrk="1" fontAlgn="base" hangingPunct="1">
        <a:spcBef>
          <a:spcPct val="0"/>
        </a:spcBef>
        <a:spcAft>
          <a:spcPct val="0"/>
        </a:spcAft>
        <a:defRPr sz="4100" b="1">
          <a:solidFill>
            <a:schemeClr val="tx2"/>
          </a:solidFill>
          <a:latin typeface="Arial" charset="0"/>
        </a:defRPr>
      </a:lvl7pPr>
      <a:lvl8pPr marL="1371600" algn="l" defTabSz="1042988" rtl="0" eaLnBrk="1" fontAlgn="base" hangingPunct="1">
        <a:spcBef>
          <a:spcPct val="0"/>
        </a:spcBef>
        <a:spcAft>
          <a:spcPct val="0"/>
        </a:spcAft>
        <a:defRPr sz="4100" b="1">
          <a:solidFill>
            <a:schemeClr val="tx2"/>
          </a:solidFill>
          <a:latin typeface="Arial" charset="0"/>
        </a:defRPr>
      </a:lvl8pPr>
      <a:lvl9pPr marL="1828800" algn="l" defTabSz="1042988" rtl="0" eaLnBrk="1" fontAlgn="base" hangingPunct="1">
        <a:spcBef>
          <a:spcPct val="0"/>
        </a:spcBef>
        <a:spcAft>
          <a:spcPct val="0"/>
        </a:spcAft>
        <a:defRPr sz="4100" b="1">
          <a:solidFill>
            <a:schemeClr val="tx2"/>
          </a:solidFill>
          <a:latin typeface="Arial" charset="0"/>
        </a:defRPr>
      </a:lvl9pPr>
    </p:titleStyle>
    <p:bodyStyle>
      <a:lvl1pPr marL="390525" indent="-390525" algn="l" defTabSz="1042988" rtl="0" eaLnBrk="1" fontAlgn="base" hangingPunct="1">
        <a:spcBef>
          <a:spcPct val="20000"/>
        </a:spcBef>
        <a:spcAft>
          <a:spcPct val="0"/>
        </a:spcAft>
        <a:defRPr sz="2400">
          <a:solidFill>
            <a:schemeClr val="tx1"/>
          </a:solidFill>
          <a:latin typeface="+mn-lt"/>
          <a:ea typeface="+mn-ea"/>
          <a:cs typeface="+mn-cs"/>
        </a:defRPr>
      </a:lvl1pPr>
      <a:lvl2pPr marL="847725" indent="-325438" algn="l" defTabSz="1042988" rtl="0" eaLnBrk="1" fontAlgn="base" hangingPunct="1">
        <a:spcBef>
          <a:spcPct val="20000"/>
        </a:spcBef>
        <a:spcAft>
          <a:spcPct val="0"/>
        </a:spcAft>
        <a:defRPr sz="2400">
          <a:solidFill>
            <a:schemeClr val="tx1"/>
          </a:solidFill>
          <a:latin typeface="+mn-lt"/>
        </a:defRPr>
      </a:lvl2pPr>
      <a:lvl3pPr marL="1303338" indent="-260350" algn="l" defTabSz="1042988" rtl="0" eaLnBrk="1" fontAlgn="base" hangingPunct="1">
        <a:spcBef>
          <a:spcPct val="20000"/>
        </a:spcBef>
        <a:spcAft>
          <a:spcPct val="0"/>
        </a:spcAft>
        <a:defRPr sz="2400">
          <a:solidFill>
            <a:schemeClr val="tx1"/>
          </a:solidFill>
          <a:latin typeface="+mn-lt"/>
        </a:defRPr>
      </a:lvl3pPr>
      <a:lvl4pPr marL="1825625" indent="-260350" algn="l" defTabSz="1042988" rtl="0" eaLnBrk="1" fontAlgn="base" hangingPunct="1">
        <a:spcBef>
          <a:spcPct val="20000"/>
        </a:spcBef>
        <a:spcAft>
          <a:spcPct val="0"/>
        </a:spcAft>
        <a:defRPr sz="2400">
          <a:solidFill>
            <a:schemeClr val="tx1"/>
          </a:solidFill>
          <a:latin typeface="+mn-lt"/>
        </a:defRPr>
      </a:lvl4pPr>
      <a:lvl5pPr marL="2346325" indent="-260350" algn="l" defTabSz="1042988" rtl="0" eaLnBrk="1" fontAlgn="base" hangingPunct="1">
        <a:spcBef>
          <a:spcPct val="20000"/>
        </a:spcBef>
        <a:spcAft>
          <a:spcPct val="0"/>
        </a:spcAft>
        <a:defRPr sz="2400">
          <a:solidFill>
            <a:schemeClr val="tx1"/>
          </a:solidFill>
          <a:latin typeface="+mn-lt"/>
        </a:defRPr>
      </a:lvl5pPr>
      <a:lvl6pPr marL="2803525" indent="-260350" algn="l" defTabSz="1042988" rtl="0" eaLnBrk="1" fontAlgn="base" hangingPunct="1">
        <a:spcBef>
          <a:spcPct val="20000"/>
        </a:spcBef>
        <a:spcAft>
          <a:spcPct val="0"/>
        </a:spcAft>
        <a:defRPr sz="2700">
          <a:solidFill>
            <a:schemeClr val="tx1"/>
          </a:solidFill>
          <a:latin typeface="+mn-lt"/>
        </a:defRPr>
      </a:lvl6pPr>
      <a:lvl7pPr marL="3260725" indent="-260350" algn="l" defTabSz="1042988" rtl="0" eaLnBrk="1" fontAlgn="base" hangingPunct="1">
        <a:spcBef>
          <a:spcPct val="20000"/>
        </a:spcBef>
        <a:spcAft>
          <a:spcPct val="0"/>
        </a:spcAft>
        <a:defRPr sz="2700">
          <a:solidFill>
            <a:schemeClr val="tx1"/>
          </a:solidFill>
          <a:latin typeface="+mn-lt"/>
        </a:defRPr>
      </a:lvl7pPr>
      <a:lvl8pPr marL="3717925" indent="-260350" algn="l" defTabSz="1042988" rtl="0" eaLnBrk="1" fontAlgn="base" hangingPunct="1">
        <a:spcBef>
          <a:spcPct val="20000"/>
        </a:spcBef>
        <a:spcAft>
          <a:spcPct val="0"/>
        </a:spcAft>
        <a:defRPr sz="2700">
          <a:solidFill>
            <a:schemeClr val="tx1"/>
          </a:solidFill>
          <a:latin typeface="+mn-lt"/>
        </a:defRPr>
      </a:lvl8pPr>
      <a:lvl9pPr marL="4175125" indent="-260350" algn="l" defTabSz="1042988" rtl="0" eaLnBrk="1" fontAlgn="base" hangingPunct="1">
        <a:spcBef>
          <a:spcPct val="20000"/>
        </a:spcBef>
        <a:spcAft>
          <a:spcPct val="0"/>
        </a:spcAft>
        <a:defRPr sz="27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736850" y="1398588"/>
            <a:ext cx="7434263" cy="101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2736850" y="2509838"/>
            <a:ext cx="7421563" cy="352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t" anchorCtr="0" compatLnSpc="1">
            <a:prstTxWarp prst="textNoShape">
              <a:avLst/>
            </a:prstTxWarp>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p>
        </p:txBody>
      </p:sp>
      <p:pic>
        <p:nvPicPr>
          <p:cNvPr id="1031" name="Bildobjekt 8" descr="RegionHalland_rgb.jpg"/>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17513" y="327025"/>
            <a:ext cx="21939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objekt 1"/>
          <p:cNvPicPr>
            <a:picLocks noChangeAspect="1"/>
          </p:cNvPicPr>
          <p:nvPr userDrawn="1"/>
        </p:nvPicPr>
        <p:blipFill>
          <a:blip r:embed="rId6" cstate="print">
            <a:extLst>
              <a:ext uri="{28A0092B-C50C-407E-A947-70E740481C1C}">
                <a14:useLocalDpi xmlns:a14="http://schemas.microsoft.com/office/drawing/2010/main" val="0"/>
              </a:ext>
            </a:extLst>
          </a:blip>
          <a:srcRect t="3752"/>
          <a:stretch>
            <a:fillRect/>
          </a:stretch>
        </p:blipFill>
        <p:spPr>
          <a:xfrm>
            <a:off x="-3395" y="7092999"/>
            <a:ext cx="10699200" cy="499341"/>
          </a:xfrm>
          <a:prstGeom prst="rect">
            <a:avLst/>
          </a:prstGeom>
        </p:spPr>
      </p:pic>
    </p:spTree>
    <p:extLst>
      <p:ext uri="{BB962C8B-B14F-4D97-AF65-F5344CB8AC3E}">
        <p14:creationId xmlns:p14="http://schemas.microsoft.com/office/powerpoint/2010/main" val="271068168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algn="l" defTabSz="1042988" rtl="0" fontAlgn="base">
        <a:spcBef>
          <a:spcPct val="0"/>
        </a:spcBef>
        <a:spcAft>
          <a:spcPct val="0"/>
        </a:spcAft>
        <a:defRPr sz="3600" b="1">
          <a:solidFill>
            <a:schemeClr val="tx2"/>
          </a:solidFill>
          <a:latin typeface="+mj-lt"/>
          <a:ea typeface="+mj-ea"/>
          <a:cs typeface="+mj-cs"/>
        </a:defRPr>
      </a:lvl1pPr>
      <a:lvl2pPr algn="l" defTabSz="1042988" rtl="0" fontAlgn="base">
        <a:spcBef>
          <a:spcPct val="0"/>
        </a:spcBef>
        <a:spcAft>
          <a:spcPct val="0"/>
        </a:spcAft>
        <a:defRPr sz="4100" b="1">
          <a:solidFill>
            <a:schemeClr val="tx2"/>
          </a:solidFill>
          <a:latin typeface="Arial" charset="0"/>
        </a:defRPr>
      </a:lvl2pPr>
      <a:lvl3pPr algn="l" defTabSz="1042988" rtl="0" fontAlgn="base">
        <a:spcBef>
          <a:spcPct val="0"/>
        </a:spcBef>
        <a:spcAft>
          <a:spcPct val="0"/>
        </a:spcAft>
        <a:defRPr sz="4100" b="1">
          <a:solidFill>
            <a:schemeClr val="tx2"/>
          </a:solidFill>
          <a:latin typeface="Arial" charset="0"/>
        </a:defRPr>
      </a:lvl3pPr>
      <a:lvl4pPr algn="l" defTabSz="1042988" rtl="0" fontAlgn="base">
        <a:spcBef>
          <a:spcPct val="0"/>
        </a:spcBef>
        <a:spcAft>
          <a:spcPct val="0"/>
        </a:spcAft>
        <a:defRPr sz="4100" b="1">
          <a:solidFill>
            <a:schemeClr val="tx2"/>
          </a:solidFill>
          <a:latin typeface="Arial" charset="0"/>
        </a:defRPr>
      </a:lvl4pPr>
      <a:lvl5pPr algn="l" defTabSz="1042988" rtl="0" fontAlgn="base">
        <a:spcBef>
          <a:spcPct val="0"/>
        </a:spcBef>
        <a:spcAft>
          <a:spcPct val="0"/>
        </a:spcAft>
        <a:defRPr sz="4100" b="1">
          <a:solidFill>
            <a:schemeClr val="tx2"/>
          </a:solidFill>
          <a:latin typeface="Arial" charset="0"/>
        </a:defRPr>
      </a:lvl5pPr>
      <a:lvl6pPr marL="457200" algn="l" defTabSz="1042988" rtl="0" fontAlgn="base">
        <a:spcBef>
          <a:spcPct val="0"/>
        </a:spcBef>
        <a:spcAft>
          <a:spcPct val="0"/>
        </a:spcAft>
        <a:defRPr sz="4100" b="1">
          <a:solidFill>
            <a:schemeClr val="tx2"/>
          </a:solidFill>
          <a:latin typeface="Arial" charset="0"/>
        </a:defRPr>
      </a:lvl6pPr>
      <a:lvl7pPr marL="914400" algn="l" defTabSz="1042988" rtl="0" fontAlgn="base">
        <a:spcBef>
          <a:spcPct val="0"/>
        </a:spcBef>
        <a:spcAft>
          <a:spcPct val="0"/>
        </a:spcAft>
        <a:defRPr sz="4100" b="1">
          <a:solidFill>
            <a:schemeClr val="tx2"/>
          </a:solidFill>
          <a:latin typeface="Arial" charset="0"/>
        </a:defRPr>
      </a:lvl7pPr>
      <a:lvl8pPr marL="1371600" algn="l" defTabSz="1042988" rtl="0" fontAlgn="base">
        <a:spcBef>
          <a:spcPct val="0"/>
        </a:spcBef>
        <a:spcAft>
          <a:spcPct val="0"/>
        </a:spcAft>
        <a:defRPr sz="4100" b="1">
          <a:solidFill>
            <a:schemeClr val="tx2"/>
          </a:solidFill>
          <a:latin typeface="Arial" charset="0"/>
        </a:defRPr>
      </a:lvl8pPr>
      <a:lvl9pPr marL="1828800" algn="l" defTabSz="1042988" rtl="0" fontAlgn="base">
        <a:spcBef>
          <a:spcPct val="0"/>
        </a:spcBef>
        <a:spcAft>
          <a:spcPct val="0"/>
        </a:spcAft>
        <a:defRPr sz="4100" b="1">
          <a:solidFill>
            <a:schemeClr val="tx2"/>
          </a:solidFill>
          <a:latin typeface="Arial" charset="0"/>
        </a:defRPr>
      </a:lvl9pPr>
    </p:titleStyle>
    <p:bodyStyle>
      <a:lvl1pPr marL="390525" indent="-390525" algn="l" defTabSz="1042988" rtl="0" fontAlgn="base">
        <a:spcBef>
          <a:spcPct val="20000"/>
        </a:spcBef>
        <a:spcAft>
          <a:spcPct val="0"/>
        </a:spcAft>
        <a:defRPr sz="2400">
          <a:solidFill>
            <a:schemeClr val="tx1"/>
          </a:solidFill>
          <a:latin typeface="+mn-lt"/>
          <a:ea typeface="+mn-ea"/>
          <a:cs typeface="+mn-cs"/>
        </a:defRPr>
      </a:lvl1pPr>
      <a:lvl2pPr marL="847725" indent="-325438" algn="l" defTabSz="1042988" rtl="0" fontAlgn="base">
        <a:spcBef>
          <a:spcPct val="20000"/>
        </a:spcBef>
        <a:spcAft>
          <a:spcPct val="0"/>
        </a:spcAft>
        <a:defRPr sz="2400">
          <a:solidFill>
            <a:schemeClr val="tx1"/>
          </a:solidFill>
          <a:latin typeface="+mn-lt"/>
        </a:defRPr>
      </a:lvl2pPr>
      <a:lvl3pPr marL="1303338" indent="-260350" algn="l" defTabSz="1042988" rtl="0" fontAlgn="base">
        <a:spcBef>
          <a:spcPct val="20000"/>
        </a:spcBef>
        <a:spcAft>
          <a:spcPct val="0"/>
        </a:spcAft>
        <a:defRPr sz="2400">
          <a:solidFill>
            <a:schemeClr val="tx1"/>
          </a:solidFill>
          <a:latin typeface="+mn-lt"/>
        </a:defRPr>
      </a:lvl3pPr>
      <a:lvl4pPr marL="1825625" indent="-260350" algn="l" defTabSz="1042988" rtl="0" fontAlgn="base">
        <a:spcBef>
          <a:spcPct val="20000"/>
        </a:spcBef>
        <a:spcAft>
          <a:spcPct val="0"/>
        </a:spcAft>
        <a:defRPr sz="2400">
          <a:solidFill>
            <a:schemeClr val="tx1"/>
          </a:solidFill>
          <a:latin typeface="+mn-lt"/>
        </a:defRPr>
      </a:lvl4pPr>
      <a:lvl5pPr marL="2346325" indent="-260350" algn="l" defTabSz="1042988" rtl="0" fontAlgn="base">
        <a:spcBef>
          <a:spcPct val="20000"/>
        </a:spcBef>
        <a:spcAft>
          <a:spcPct val="0"/>
        </a:spcAft>
        <a:defRPr sz="2400">
          <a:solidFill>
            <a:schemeClr val="tx1"/>
          </a:solidFill>
          <a:latin typeface="+mn-lt"/>
        </a:defRPr>
      </a:lvl5pPr>
      <a:lvl6pPr marL="2803525" indent="-260350" algn="l" defTabSz="1042988" rtl="0" fontAlgn="base">
        <a:spcBef>
          <a:spcPct val="20000"/>
        </a:spcBef>
        <a:spcAft>
          <a:spcPct val="0"/>
        </a:spcAft>
        <a:defRPr sz="2700">
          <a:solidFill>
            <a:schemeClr val="tx1"/>
          </a:solidFill>
          <a:latin typeface="+mn-lt"/>
        </a:defRPr>
      </a:lvl6pPr>
      <a:lvl7pPr marL="3260725" indent="-260350" algn="l" defTabSz="1042988" rtl="0" fontAlgn="base">
        <a:spcBef>
          <a:spcPct val="20000"/>
        </a:spcBef>
        <a:spcAft>
          <a:spcPct val="0"/>
        </a:spcAft>
        <a:defRPr sz="2700">
          <a:solidFill>
            <a:schemeClr val="tx1"/>
          </a:solidFill>
          <a:latin typeface="+mn-lt"/>
        </a:defRPr>
      </a:lvl7pPr>
      <a:lvl8pPr marL="3717925" indent="-260350" algn="l" defTabSz="1042988" rtl="0" fontAlgn="base">
        <a:spcBef>
          <a:spcPct val="20000"/>
        </a:spcBef>
        <a:spcAft>
          <a:spcPct val="0"/>
        </a:spcAft>
        <a:defRPr sz="2700">
          <a:solidFill>
            <a:schemeClr val="tx1"/>
          </a:solidFill>
          <a:latin typeface="+mn-lt"/>
        </a:defRPr>
      </a:lvl8pPr>
      <a:lvl9pPr marL="4175125" indent="-260350" algn="l" defTabSz="1042988" rtl="0" fontAlgn="base">
        <a:spcBef>
          <a:spcPct val="20000"/>
        </a:spcBef>
        <a:spcAft>
          <a:spcPct val="0"/>
        </a:spcAft>
        <a:defRPr sz="27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736852" y="1398588"/>
            <a:ext cx="7434262" cy="101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2736851" y="2509839"/>
            <a:ext cx="7421563" cy="352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4306" tIns="52153" rIns="104306" bIns="52153" numCol="1" anchor="t" anchorCtr="0" compatLnSpc="1">
            <a:prstTxWarp prst="textNoShape">
              <a:avLst/>
            </a:prstTxWarp>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p>
        </p:txBody>
      </p:sp>
      <p:pic>
        <p:nvPicPr>
          <p:cNvPr id="1031" name="Bildobjekt 8" descr="RegionHalland_rgb.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513" y="327025"/>
            <a:ext cx="21939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objekt 1"/>
          <p:cNvPicPr>
            <a:picLocks noChangeAspect="1"/>
          </p:cNvPicPr>
          <p:nvPr/>
        </p:nvPicPr>
        <p:blipFill>
          <a:blip r:embed="rId6" cstate="print">
            <a:extLst>
              <a:ext uri="{28A0092B-C50C-407E-A947-70E740481C1C}">
                <a14:useLocalDpi xmlns:a14="http://schemas.microsoft.com/office/drawing/2010/main" val="0"/>
              </a:ext>
            </a:extLst>
          </a:blip>
          <a:srcRect t="3752"/>
          <a:stretch>
            <a:fillRect/>
          </a:stretch>
        </p:blipFill>
        <p:spPr>
          <a:xfrm>
            <a:off x="-3396" y="7093000"/>
            <a:ext cx="10699200" cy="499341"/>
          </a:xfrm>
          <a:prstGeom prst="rect">
            <a:avLst/>
          </a:prstGeom>
        </p:spPr>
      </p:pic>
    </p:spTree>
    <p:extLst>
      <p:ext uri="{BB962C8B-B14F-4D97-AF65-F5344CB8AC3E}">
        <p14:creationId xmlns:p14="http://schemas.microsoft.com/office/powerpoint/2010/main" val="33971297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1042988" rtl="0" eaLnBrk="1" fontAlgn="base" hangingPunct="1">
        <a:spcBef>
          <a:spcPct val="0"/>
        </a:spcBef>
        <a:spcAft>
          <a:spcPct val="0"/>
        </a:spcAft>
        <a:defRPr sz="3600" b="1">
          <a:solidFill>
            <a:schemeClr val="tx2"/>
          </a:solidFill>
          <a:latin typeface="+mj-lt"/>
          <a:ea typeface="+mj-ea"/>
          <a:cs typeface="+mj-cs"/>
        </a:defRPr>
      </a:lvl1pPr>
      <a:lvl2pPr algn="l" defTabSz="1042988" rtl="0" eaLnBrk="1" fontAlgn="base" hangingPunct="1">
        <a:spcBef>
          <a:spcPct val="0"/>
        </a:spcBef>
        <a:spcAft>
          <a:spcPct val="0"/>
        </a:spcAft>
        <a:defRPr sz="4100" b="1">
          <a:solidFill>
            <a:schemeClr val="tx2"/>
          </a:solidFill>
          <a:latin typeface="Arial" charset="0"/>
        </a:defRPr>
      </a:lvl2pPr>
      <a:lvl3pPr algn="l" defTabSz="1042988" rtl="0" eaLnBrk="1" fontAlgn="base" hangingPunct="1">
        <a:spcBef>
          <a:spcPct val="0"/>
        </a:spcBef>
        <a:spcAft>
          <a:spcPct val="0"/>
        </a:spcAft>
        <a:defRPr sz="4100" b="1">
          <a:solidFill>
            <a:schemeClr val="tx2"/>
          </a:solidFill>
          <a:latin typeface="Arial" charset="0"/>
        </a:defRPr>
      </a:lvl3pPr>
      <a:lvl4pPr algn="l" defTabSz="1042988" rtl="0" eaLnBrk="1" fontAlgn="base" hangingPunct="1">
        <a:spcBef>
          <a:spcPct val="0"/>
        </a:spcBef>
        <a:spcAft>
          <a:spcPct val="0"/>
        </a:spcAft>
        <a:defRPr sz="4100" b="1">
          <a:solidFill>
            <a:schemeClr val="tx2"/>
          </a:solidFill>
          <a:latin typeface="Arial" charset="0"/>
        </a:defRPr>
      </a:lvl4pPr>
      <a:lvl5pPr algn="l" defTabSz="1042988" rtl="0" eaLnBrk="1" fontAlgn="base" hangingPunct="1">
        <a:spcBef>
          <a:spcPct val="0"/>
        </a:spcBef>
        <a:spcAft>
          <a:spcPct val="0"/>
        </a:spcAft>
        <a:defRPr sz="4100" b="1">
          <a:solidFill>
            <a:schemeClr val="tx2"/>
          </a:solidFill>
          <a:latin typeface="Arial" charset="0"/>
        </a:defRPr>
      </a:lvl5pPr>
      <a:lvl6pPr marL="457200" algn="l" defTabSz="1042988" rtl="0" eaLnBrk="1" fontAlgn="base" hangingPunct="1">
        <a:spcBef>
          <a:spcPct val="0"/>
        </a:spcBef>
        <a:spcAft>
          <a:spcPct val="0"/>
        </a:spcAft>
        <a:defRPr sz="4100" b="1">
          <a:solidFill>
            <a:schemeClr val="tx2"/>
          </a:solidFill>
          <a:latin typeface="Arial" charset="0"/>
        </a:defRPr>
      </a:lvl6pPr>
      <a:lvl7pPr marL="914400" algn="l" defTabSz="1042988" rtl="0" eaLnBrk="1" fontAlgn="base" hangingPunct="1">
        <a:spcBef>
          <a:spcPct val="0"/>
        </a:spcBef>
        <a:spcAft>
          <a:spcPct val="0"/>
        </a:spcAft>
        <a:defRPr sz="4100" b="1">
          <a:solidFill>
            <a:schemeClr val="tx2"/>
          </a:solidFill>
          <a:latin typeface="Arial" charset="0"/>
        </a:defRPr>
      </a:lvl7pPr>
      <a:lvl8pPr marL="1371600" algn="l" defTabSz="1042988" rtl="0" eaLnBrk="1" fontAlgn="base" hangingPunct="1">
        <a:spcBef>
          <a:spcPct val="0"/>
        </a:spcBef>
        <a:spcAft>
          <a:spcPct val="0"/>
        </a:spcAft>
        <a:defRPr sz="4100" b="1">
          <a:solidFill>
            <a:schemeClr val="tx2"/>
          </a:solidFill>
          <a:latin typeface="Arial" charset="0"/>
        </a:defRPr>
      </a:lvl8pPr>
      <a:lvl9pPr marL="1828800" algn="l" defTabSz="1042988" rtl="0" eaLnBrk="1" fontAlgn="base" hangingPunct="1">
        <a:spcBef>
          <a:spcPct val="0"/>
        </a:spcBef>
        <a:spcAft>
          <a:spcPct val="0"/>
        </a:spcAft>
        <a:defRPr sz="4100" b="1">
          <a:solidFill>
            <a:schemeClr val="tx2"/>
          </a:solidFill>
          <a:latin typeface="Arial" charset="0"/>
        </a:defRPr>
      </a:lvl9pPr>
    </p:titleStyle>
    <p:bodyStyle>
      <a:lvl1pPr marL="390525" indent="-390525" algn="l" defTabSz="1042988" rtl="0" eaLnBrk="1" fontAlgn="base" hangingPunct="1">
        <a:spcBef>
          <a:spcPct val="20000"/>
        </a:spcBef>
        <a:spcAft>
          <a:spcPct val="0"/>
        </a:spcAft>
        <a:defRPr sz="2400">
          <a:solidFill>
            <a:schemeClr val="tx1"/>
          </a:solidFill>
          <a:latin typeface="+mn-lt"/>
          <a:ea typeface="+mn-ea"/>
          <a:cs typeface="+mn-cs"/>
        </a:defRPr>
      </a:lvl1pPr>
      <a:lvl2pPr marL="847725" indent="-325438" algn="l" defTabSz="1042988" rtl="0" eaLnBrk="1" fontAlgn="base" hangingPunct="1">
        <a:spcBef>
          <a:spcPct val="20000"/>
        </a:spcBef>
        <a:spcAft>
          <a:spcPct val="0"/>
        </a:spcAft>
        <a:defRPr sz="2400">
          <a:solidFill>
            <a:schemeClr val="tx1"/>
          </a:solidFill>
          <a:latin typeface="+mn-lt"/>
        </a:defRPr>
      </a:lvl2pPr>
      <a:lvl3pPr marL="1303338" indent="-260350" algn="l" defTabSz="1042988" rtl="0" eaLnBrk="1" fontAlgn="base" hangingPunct="1">
        <a:spcBef>
          <a:spcPct val="20000"/>
        </a:spcBef>
        <a:spcAft>
          <a:spcPct val="0"/>
        </a:spcAft>
        <a:defRPr sz="2400">
          <a:solidFill>
            <a:schemeClr val="tx1"/>
          </a:solidFill>
          <a:latin typeface="+mn-lt"/>
        </a:defRPr>
      </a:lvl3pPr>
      <a:lvl4pPr marL="1825625" indent="-260350" algn="l" defTabSz="1042988" rtl="0" eaLnBrk="1" fontAlgn="base" hangingPunct="1">
        <a:spcBef>
          <a:spcPct val="20000"/>
        </a:spcBef>
        <a:spcAft>
          <a:spcPct val="0"/>
        </a:spcAft>
        <a:defRPr sz="2400">
          <a:solidFill>
            <a:schemeClr val="tx1"/>
          </a:solidFill>
          <a:latin typeface="+mn-lt"/>
        </a:defRPr>
      </a:lvl4pPr>
      <a:lvl5pPr marL="2346325" indent="-260350" algn="l" defTabSz="1042988" rtl="0" eaLnBrk="1" fontAlgn="base" hangingPunct="1">
        <a:spcBef>
          <a:spcPct val="20000"/>
        </a:spcBef>
        <a:spcAft>
          <a:spcPct val="0"/>
        </a:spcAft>
        <a:defRPr sz="2400">
          <a:solidFill>
            <a:schemeClr val="tx1"/>
          </a:solidFill>
          <a:latin typeface="+mn-lt"/>
        </a:defRPr>
      </a:lvl5pPr>
      <a:lvl6pPr marL="2803525" indent="-260350" algn="l" defTabSz="1042988" rtl="0" eaLnBrk="1" fontAlgn="base" hangingPunct="1">
        <a:spcBef>
          <a:spcPct val="20000"/>
        </a:spcBef>
        <a:spcAft>
          <a:spcPct val="0"/>
        </a:spcAft>
        <a:defRPr sz="2700">
          <a:solidFill>
            <a:schemeClr val="tx1"/>
          </a:solidFill>
          <a:latin typeface="+mn-lt"/>
        </a:defRPr>
      </a:lvl6pPr>
      <a:lvl7pPr marL="3260725" indent="-260350" algn="l" defTabSz="1042988" rtl="0" eaLnBrk="1" fontAlgn="base" hangingPunct="1">
        <a:spcBef>
          <a:spcPct val="20000"/>
        </a:spcBef>
        <a:spcAft>
          <a:spcPct val="0"/>
        </a:spcAft>
        <a:defRPr sz="2700">
          <a:solidFill>
            <a:schemeClr val="tx1"/>
          </a:solidFill>
          <a:latin typeface="+mn-lt"/>
        </a:defRPr>
      </a:lvl7pPr>
      <a:lvl8pPr marL="3717925" indent="-260350" algn="l" defTabSz="1042988" rtl="0" eaLnBrk="1" fontAlgn="base" hangingPunct="1">
        <a:spcBef>
          <a:spcPct val="20000"/>
        </a:spcBef>
        <a:spcAft>
          <a:spcPct val="0"/>
        </a:spcAft>
        <a:defRPr sz="2700">
          <a:solidFill>
            <a:schemeClr val="tx1"/>
          </a:solidFill>
          <a:latin typeface="+mn-lt"/>
        </a:defRPr>
      </a:lvl8pPr>
      <a:lvl9pPr marL="4175125" indent="-260350" algn="l" defTabSz="1042988" rtl="0" eaLnBrk="1" fontAlgn="base" hangingPunct="1">
        <a:spcBef>
          <a:spcPct val="20000"/>
        </a:spcBef>
        <a:spcAft>
          <a:spcPct val="0"/>
        </a:spcAft>
        <a:defRPr sz="27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upphandlingsmyndigheten.s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madelene.winbo@regionhalland.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noFill/>
          <a:ln/>
        </p:spPr>
        <p:txBody>
          <a:bodyPr/>
          <a:lstStyle/>
          <a:p>
            <a:r>
              <a:rPr lang="sv-SE" dirty="0" smtClean="0">
                <a:solidFill>
                  <a:schemeClr val="tx1"/>
                </a:solidFill>
              </a:rPr>
              <a:t>Den Goda affären</a:t>
            </a:r>
            <a:r>
              <a:rPr lang="sv-SE" dirty="0">
                <a:solidFill>
                  <a:schemeClr val="tx1"/>
                </a:solidFill>
              </a:rPr>
              <a:t/>
            </a:r>
            <a:br>
              <a:rPr lang="sv-SE" dirty="0">
                <a:solidFill>
                  <a:schemeClr val="tx1"/>
                </a:solidFill>
              </a:rPr>
            </a:br>
            <a:r>
              <a:rPr lang="sv-SE" b="0" dirty="0" smtClean="0">
                <a:solidFill>
                  <a:schemeClr val="tx1"/>
                </a:solidFill>
              </a:rPr>
              <a:t>Madelene Winbo, Upphandlingschef Region Halland</a:t>
            </a:r>
            <a:r>
              <a:rPr lang="sv-SE" b="0" dirty="0">
                <a:solidFill>
                  <a:schemeClr val="tx1"/>
                </a:solidFill>
              </a:rPr>
              <a:t/>
            </a:r>
            <a:br>
              <a:rPr lang="sv-SE" b="0" dirty="0">
                <a:solidFill>
                  <a:schemeClr val="tx1"/>
                </a:solidFill>
              </a:rPr>
            </a:br>
            <a:endParaRPr lang="sv-SE" b="0" dirty="0">
              <a:solidFill>
                <a:schemeClr val="tx1"/>
              </a:solidFill>
            </a:endParaRPr>
          </a:p>
        </p:txBody>
      </p:sp>
      <p:sp>
        <p:nvSpPr>
          <p:cNvPr id="28676" name="Rectangle 4"/>
          <p:cNvSpPr>
            <a:spLocks noGrp="1" noChangeArrowheads="1"/>
          </p:cNvSpPr>
          <p:nvPr>
            <p:ph type="subTitle" idx="1"/>
          </p:nvPr>
        </p:nvSpPr>
        <p:spPr/>
        <p:txBody>
          <a:bodyPr/>
          <a:lstStyle/>
          <a:p>
            <a:r>
              <a:rPr lang="sv-SE" dirty="0" smtClean="0"/>
              <a:t>2016-03-16</a:t>
            </a:r>
            <a:endParaRPr lang="sv-SE"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114454" y="1398588"/>
            <a:ext cx="6769323" cy="941883"/>
          </a:xfrm>
        </p:spPr>
        <p:txBody>
          <a:bodyPr/>
          <a:lstStyle/>
          <a:p>
            <a:r>
              <a:rPr lang="sv-SE" dirty="0" smtClean="0"/>
              <a:t>Den goda affären</a:t>
            </a:r>
            <a:endParaRPr lang="sv-SE" dirty="0"/>
          </a:p>
        </p:txBody>
      </p:sp>
      <p:sp>
        <p:nvSpPr>
          <p:cNvPr id="32771" name="Rectangle 3"/>
          <p:cNvSpPr>
            <a:spLocks noGrp="1" noChangeArrowheads="1"/>
          </p:cNvSpPr>
          <p:nvPr>
            <p:ph idx="1"/>
          </p:nvPr>
        </p:nvSpPr>
        <p:spPr>
          <a:xfrm>
            <a:off x="3114454" y="2509839"/>
            <a:ext cx="6769323" cy="4583161"/>
          </a:xfrm>
        </p:spPr>
        <p:txBody>
          <a:bodyPr/>
          <a:lstStyle/>
          <a:p>
            <a:pPr marL="0" indent="0">
              <a:lnSpc>
                <a:spcPts val="2900"/>
              </a:lnSpc>
              <a:buNone/>
            </a:pPr>
            <a:r>
              <a:rPr lang="sv-SE" dirty="0"/>
              <a:t>Dialog för bättre </a:t>
            </a:r>
            <a:r>
              <a:rPr lang="sv-SE" dirty="0" smtClean="0"/>
              <a:t>affärer</a:t>
            </a:r>
          </a:p>
          <a:p>
            <a:pPr marL="0" indent="0">
              <a:lnSpc>
                <a:spcPts val="2900"/>
              </a:lnSpc>
              <a:buNone/>
            </a:pPr>
            <a:endParaRPr lang="sv-SE" dirty="0" smtClean="0"/>
          </a:p>
          <a:p>
            <a:pPr marL="0" indent="0">
              <a:buNone/>
            </a:pPr>
            <a:r>
              <a:rPr lang="sv-SE" dirty="0" smtClean="0"/>
              <a:t>Innehåll</a:t>
            </a:r>
          </a:p>
          <a:p>
            <a:r>
              <a:rPr lang="sv-SE" dirty="0" smtClean="0"/>
              <a:t>Om Region Halland</a:t>
            </a:r>
          </a:p>
          <a:p>
            <a:r>
              <a:rPr lang="sv-SE" dirty="0" smtClean="0"/>
              <a:t>Den goda affären</a:t>
            </a:r>
          </a:p>
          <a:p>
            <a:r>
              <a:rPr lang="sv-SE" dirty="0" smtClean="0"/>
              <a:t>Samverkan mellan vård och leverantörer</a:t>
            </a:r>
          </a:p>
          <a:p>
            <a:r>
              <a:rPr lang="sv-SE" dirty="0" smtClean="0"/>
              <a:t>Dialog under upphandlingsprocessen</a:t>
            </a:r>
          </a:p>
          <a:p>
            <a:endParaRPr lang="sv-SE" dirty="0" smtClean="0"/>
          </a:p>
          <a:p>
            <a:endParaRPr lang="sv-SE" dirty="0"/>
          </a:p>
          <a:p>
            <a:pPr marL="0" indent="0">
              <a:buNone/>
            </a:pPr>
            <a:endParaRPr lang="sv-SE" dirty="0"/>
          </a:p>
        </p:txBody>
      </p:sp>
      <p:sp>
        <p:nvSpPr>
          <p:cNvPr id="4" name="Platshållare för innehåll 4"/>
          <p:cNvSpPr txBox="1">
            <a:spLocks/>
          </p:cNvSpPr>
          <p:nvPr/>
        </p:nvSpPr>
        <p:spPr bwMode="auto">
          <a:xfrm>
            <a:off x="234133" y="1188343"/>
            <a:ext cx="2880319" cy="5660692"/>
          </a:xfrm>
          <a:prstGeom prst="rect">
            <a:avLst/>
          </a:prstGeom>
          <a:extLst/>
        </p:spPr>
        <p:style>
          <a:lnRef idx="3">
            <a:schemeClr val="lt1"/>
          </a:lnRef>
          <a:fillRef idx="1">
            <a:schemeClr val="accent1"/>
          </a:fillRef>
          <a:effectRef idx="1">
            <a:schemeClr val="accent1"/>
          </a:effectRef>
          <a:fontRef idx="minor">
            <a:schemeClr val="lt1"/>
          </a:fontRef>
        </p:style>
        <p:txBody>
          <a:bodyPr vert="horz" wrap="square" lIns="104306" tIns="52153" rIns="104306" bIns="52153" numCol="1" rtlCol="0" anchor="t" anchorCtr="0" compatLnSpc="1">
            <a:prstTxWarp prst="textNoShape">
              <a:avLst/>
            </a:prstTxWarp>
            <a:spAutoFit/>
          </a:bodyPr>
          <a:lstStyle>
            <a:lvl1pPr marL="390525" indent="-390525" algn="l" defTabSz="1042988" rtl="0" eaLnBrk="1" fontAlgn="base" hangingPunct="1">
              <a:lnSpc>
                <a:spcPct val="150000"/>
              </a:lnSpc>
              <a:spcBef>
                <a:spcPts val="0"/>
              </a:spcBef>
              <a:spcAft>
                <a:spcPct val="0"/>
              </a:spcAft>
              <a:buFont typeface="Arial" pitchFamily="34" charset="0"/>
              <a:buChar char="•"/>
              <a:defRPr sz="2400">
                <a:solidFill>
                  <a:schemeClr val="lt1"/>
                </a:solidFill>
                <a:latin typeface="+mn-lt"/>
                <a:ea typeface="+mn-ea"/>
                <a:cs typeface="+mn-cs"/>
              </a:defRPr>
            </a:lvl1pPr>
            <a:lvl2pPr marL="865187" indent="-342900" algn="l" defTabSz="1042988" rtl="0" eaLnBrk="1" fontAlgn="base" hangingPunct="1">
              <a:lnSpc>
                <a:spcPct val="150000"/>
              </a:lnSpc>
              <a:spcBef>
                <a:spcPts val="0"/>
              </a:spcBef>
              <a:spcAft>
                <a:spcPct val="0"/>
              </a:spcAft>
              <a:buFont typeface="Arial" pitchFamily="34" charset="0"/>
              <a:buChar char="•"/>
              <a:defRPr sz="2400">
                <a:solidFill>
                  <a:schemeClr val="lt1"/>
                </a:solidFill>
                <a:latin typeface="+mn-lt"/>
                <a:ea typeface="+mn-ea"/>
                <a:cs typeface="+mn-cs"/>
              </a:defRPr>
            </a:lvl2pPr>
            <a:lvl3pPr marL="1385888" indent="-342900" algn="l" defTabSz="1042988" rtl="0" eaLnBrk="1" fontAlgn="base" hangingPunct="1">
              <a:lnSpc>
                <a:spcPct val="150000"/>
              </a:lnSpc>
              <a:spcBef>
                <a:spcPts val="0"/>
              </a:spcBef>
              <a:spcAft>
                <a:spcPct val="0"/>
              </a:spcAft>
              <a:buFont typeface="Arial" pitchFamily="34" charset="0"/>
              <a:buChar char="•"/>
              <a:defRPr sz="2400">
                <a:solidFill>
                  <a:schemeClr val="lt1"/>
                </a:solidFill>
                <a:latin typeface="+mn-lt"/>
                <a:ea typeface="+mn-ea"/>
                <a:cs typeface="+mn-cs"/>
              </a:defRPr>
            </a:lvl3pPr>
            <a:lvl4pPr marL="1908175" indent="-342900" algn="l" defTabSz="1042988" rtl="0" eaLnBrk="1" fontAlgn="base" hangingPunct="1">
              <a:lnSpc>
                <a:spcPct val="150000"/>
              </a:lnSpc>
              <a:spcBef>
                <a:spcPts val="0"/>
              </a:spcBef>
              <a:spcAft>
                <a:spcPct val="0"/>
              </a:spcAft>
              <a:buFont typeface="Arial" pitchFamily="34" charset="0"/>
              <a:buChar char="•"/>
              <a:defRPr sz="2400">
                <a:solidFill>
                  <a:schemeClr val="lt1"/>
                </a:solidFill>
                <a:latin typeface="+mn-lt"/>
                <a:ea typeface="+mn-ea"/>
                <a:cs typeface="+mn-cs"/>
              </a:defRPr>
            </a:lvl4pPr>
            <a:lvl5pPr marL="2428875" indent="-342900" algn="l" defTabSz="1042988" rtl="0" eaLnBrk="1" fontAlgn="base" hangingPunct="1">
              <a:lnSpc>
                <a:spcPct val="150000"/>
              </a:lnSpc>
              <a:spcBef>
                <a:spcPts val="0"/>
              </a:spcBef>
              <a:spcAft>
                <a:spcPct val="0"/>
              </a:spcAft>
              <a:buFont typeface="Arial" pitchFamily="34" charset="0"/>
              <a:buChar char="•"/>
              <a:defRPr sz="2400">
                <a:solidFill>
                  <a:schemeClr val="lt1"/>
                </a:solidFill>
                <a:latin typeface="+mn-lt"/>
                <a:ea typeface="+mn-ea"/>
                <a:cs typeface="+mn-cs"/>
              </a:defRPr>
            </a:lvl5pPr>
            <a:lvl6pPr marL="2803525" indent="-260350" algn="l" defTabSz="1042988" rtl="0" eaLnBrk="1" fontAlgn="base" hangingPunct="1">
              <a:spcBef>
                <a:spcPct val="20000"/>
              </a:spcBef>
              <a:spcAft>
                <a:spcPct val="0"/>
              </a:spcAft>
              <a:defRPr sz="2700">
                <a:solidFill>
                  <a:schemeClr val="lt1"/>
                </a:solidFill>
                <a:latin typeface="+mn-lt"/>
                <a:ea typeface="+mn-ea"/>
                <a:cs typeface="+mn-cs"/>
              </a:defRPr>
            </a:lvl6pPr>
            <a:lvl7pPr marL="3260725" indent="-260350" algn="l" defTabSz="1042988" rtl="0" eaLnBrk="1" fontAlgn="base" hangingPunct="1">
              <a:spcBef>
                <a:spcPct val="20000"/>
              </a:spcBef>
              <a:spcAft>
                <a:spcPct val="0"/>
              </a:spcAft>
              <a:defRPr sz="2700">
                <a:solidFill>
                  <a:schemeClr val="lt1"/>
                </a:solidFill>
                <a:latin typeface="+mn-lt"/>
                <a:ea typeface="+mn-ea"/>
                <a:cs typeface="+mn-cs"/>
              </a:defRPr>
            </a:lvl7pPr>
            <a:lvl8pPr marL="3717925" indent="-260350" algn="l" defTabSz="1042988" rtl="0" eaLnBrk="1" fontAlgn="base" hangingPunct="1">
              <a:spcBef>
                <a:spcPct val="20000"/>
              </a:spcBef>
              <a:spcAft>
                <a:spcPct val="0"/>
              </a:spcAft>
              <a:defRPr sz="2700">
                <a:solidFill>
                  <a:schemeClr val="lt1"/>
                </a:solidFill>
                <a:latin typeface="+mn-lt"/>
                <a:ea typeface="+mn-ea"/>
                <a:cs typeface="+mn-cs"/>
              </a:defRPr>
            </a:lvl8pPr>
            <a:lvl9pPr marL="4175125" indent="-260350" algn="l" defTabSz="1042988" rtl="0" eaLnBrk="1" fontAlgn="base" hangingPunct="1">
              <a:spcBef>
                <a:spcPct val="20000"/>
              </a:spcBef>
              <a:spcAft>
                <a:spcPct val="0"/>
              </a:spcAft>
              <a:defRPr sz="2700">
                <a:solidFill>
                  <a:schemeClr val="lt1"/>
                </a:solidFill>
                <a:latin typeface="+mn-lt"/>
                <a:ea typeface="+mn-ea"/>
                <a:cs typeface="+mn-cs"/>
              </a:defRPr>
            </a:lvl9pPr>
          </a:lstStyle>
          <a:p>
            <a:pPr marL="0" indent="0">
              <a:buFont typeface="Arial" pitchFamily="34" charset="0"/>
              <a:buNone/>
            </a:pPr>
            <a:r>
              <a:rPr lang="sv-SE" sz="2000" kern="0" smtClean="0">
                <a:solidFill>
                  <a:srgbClr val="FFFFFF"/>
                </a:solidFill>
              </a:rPr>
              <a:t>Madelene Winbo</a:t>
            </a:r>
          </a:p>
          <a:p>
            <a:pPr marL="0" indent="0">
              <a:buFont typeface="Arial" pitchFamily="34" charset="0"/>
              <a:buNone/>
            </a:pPr>
            <a:r>
              <a:rPr lang="sv-SE" sz="2000" b="1" kern="0" smtClean="0">
                <a:solidFill>
                  <a:srgbClr val="FFFFFF"/>
                </a:solidFill>
              </a:rPr>
              <a:t>Jur kand</a:t>
            </a:r>
          </a:p>
          <a:p>
            <a:pPr marL="0" indent="0">
              <a:buFont typeface="Arial" pitchFamily="34" charset="0"/>
              <a:buNone/>
            </a:pPr>
            <a:r>
              <a:rPr lang="sv-SE" sz="1400" kern="0" smtClean="0">
                <a:solidFill>
                  <a:srgbClr val="FFFFFF"/>
                </a:solidFill>
              </a:rPr>
              <a:t>Göteborgs universitet</a:t>
            </a:r>
          </a:p>
          <a:p>
            <a:endParaRPr lang="sv-SE" sz="1400" kern="0" smtClean="0">
              <a:solidFill>
                <a:srgbClr val="FFFFFF"/>
              </a:solidFill>
            </a:endParaRPr>
          </a:p>
          <a:p>
            <a:pPr marL="0" indent="0">
              <a:lnSpc>
                <a:spcPct val="100000"/>
              </a:lnSpc>
              <a:buFont typeface="Arial" pitchFamily="34" charset="0"/>
              <a:buNone/>
            </a:pPr>
            <a:r>
              <a:rPr lang="sv-SE" sz="2000" b="1" kern="0" smtClean="0">
                <a:solidFill>
                  <a:srgbClr val="FFFFFF"/>
                </a:solidFill>
              </a:rPr>
              <a:t>20 års erfarenhet från inköp och upphandling</a:t>
            </a:r>
          </a:p>
          <a:p>
            <a:pPr marL="0" indent="0">
              <a:lnSpc>
                <a:spcPct val="100000"/>
              </a:lnSpc>
              <a:buFont typeface="Arial" pitchFamily="34" charset="0"/>
              <a:buNone/>
            </a:pPr>
            <a:r>
              <a:rPr lang="sv-SE" sz="1400" kern="0" smtClean="0">
                <a:solidFill>
                  <a:srgbClr val="FFFFFF"/>
                </a:solidFill>
              </a:rPr>
              <a:t>Varbergs kommun</a:t>
            </a:r>
          </a:p>
          <a:p>
            <a:pPr marL="0" indent="0">
              <a:lnSpc>
                <a:spcPct val="100000"/>
              </a:lnSpc>
              <a:buFont typeface="Arial" pitchFamily="34" charset="0"/>
              <a:buNone/>
            </a:pPr>
            <a:r>
              <a:rPr lang="sv-SE" sz="1400" kern="0" smtClean="0">
                <a:solidFill>
                  <a:srgbClr val="FFFFFF"/>
                </a:solidFill>
              </a:rPr>
              <a:t>Lunds universitet</a:t>
            </a:r>
          </a:p>
          <a:p>
            <a:pPr marL="0" indent="0">
              <a:lnSpc>
                <a:spcPct val="100000"/>
              </a:lnSpc>
              <a:buFont typeface="Arial" pitchFamily="34" charset="0"/>
              <a:buNone/>
            </a:pPr>
            <a:r>
              <a:rPr lang="sv-SE" sz="1400" kern="0" smtClean="0">
                <a:solidFill>
                  <a:srgbClr val="FFFFFF"/>
                </a:solidFill>
              </a:rPr>
              <a:t>Vägverket</a:t>
            </a:r>
          </a:p>
          <a:p>
            <a:pPr marL="0" indent="0">
              <a:lnSpc>
                <a:spcPct val="100000"/>
              </a:lnSpc>
              <a:buFont typeface="Arial" pitchFamily="34" charset="0"/>
              <a:buNone/>
            </a:pPr>
            <a:r>
              <a:rPr lang="sv-SE" sz="1400" kern="0" smtClean="0">
                <a:solidFill>
                  <a:srgbClr val="FFFFFF"/>
                </a:solidFill>
              </a:rPr>
              <a:t>Ringhals</a:t>
            </a:r>
          </a:p>
          <a:p>
            <a:endParaRPr lang="sv-SE" sz="1400" b="1" kern="0" smtClean="0">
              <a:solidFill>
                <a:srgbClr val="FFFFFF"/>
              </a:solidFill>
            </a:endParaRPr>
          </a:p>
          <a:p>
            <a:pPr marL="0" indent="0">
              <a:lnSpc>
                <a:spcPct val="100000"/>
              </a:lnSpc>
              <a:buFont typeface="Arial" pitchFamily="34" charset="0"/>
              <a:buNone/>
            </a:pPr>
            <a:r>
              <a:rPr lang="sv-SE" sz="1600" b="1" kern="0" smtClean="0">
                <a:solidFill>
                  <a:srgbClr val="FFFFFF"/>
                </a:solidFill>
              </a:rPr>
              <a:t>SOI</a:t>
            </a:r>
          </a:p>
          <a:p>
            <a:pPr marL="0" indent="0">
              <a:lnSpc>
                <a:spcPct val="100000"/>
              </a:lnSpc>
              <a:buFont typeface="Arial" pitchFamily="34" charset="0"/>
              <a:buNone/>
            </a:pPr>
            <a:r>
              <a:rPr lang="sv-SE" sz="1400" kern="0" smtClean="0">
                <a:solidFill>
                  <a:srgbClr val="FFFFFF"/>
                </a:solidFill>
              </a:rPr>
              <a:t>Styrelseledamot</a:t>
            </a:r>
          </a:p>
          <a:p>
            <a:pPr marL="0" indent="0">
              <a:lnSpc>
                <a:spcPct val="100000"/>
              </a:lnSpc>
              <a:buFont typeface="Arial" pitchFamily="34" charset="0"/>
              <a:buNone/>
            </a:pPr>
            <a:endParaRPr lang="sv-SE" sz="1400" b="1" kern="0" smtClean="0">
              <a:solidFill>
                <a:srgbClr val="FFFFFF"/>
              </a:solidFill>
            </a:endParaRPr>
          </a:p>
          <a:p>
            <a:pPr marL="0" indent="0">
              <a:lnSpc>
                <a:spcPct val="100000"/>
              </a:lnSpc>
              <a:buFont typeface="Arial" pitchFamily="34" charset="0"/>
              <a:buNone/>
            </a:pPr>
            <a:r>
              <a:rPr lang="sv-SE" sz="1400" kern="0" smtClean="0">
                <a:solidFill>
                  <a:srgbClr val="FFFFFF"/>
                </a:solidFill>
              </a:rPr>
              <a:t>Upphandlingsstrategi</a:t>
            </a:r>
          </a:p>
          <a:p>
            <a:pPr marL="0" indent="0">
              <a:lnSpc>
                <a:spcPct val="100000"/>
              </a:lnSpc>
              <a:buFont typeface="Arial" pitchFamily="34" charset="0"/>
              <a:buNone/>
            </a:pPr>
            <a:r>
              <a:rPr lang="sv-SE" sz="1400" kern="0" smtClean="0">
                <a:solidFill>
                  <a:srgbClr val="FFFFFF"/>
                </a:solidFill>
              </a:rPr>
              <a:t>Konkurrensprövningspolicy</a:t>
            </a:r>
          </a:p>
          <a:p>
            <a:pPr marL="0" indent="0">
              <a:lnSpc>
                <a:spcPct val="100000"/>
              </a:lnSpc>
              <a:buFont typeface="Arial" pitchFamily="34" charset="0"/>
              <a:buNone/>
            </a:pPr>
            <a:r>
              <a:rPr lang="sv-SE" sz="1400" kern="0" smtClean="0">
                <a:solidFill>
                  <a:srgbClr val="FFFFFF"/>
                </a:solidFill>
              </a:rPr>
              <a:t>Systemstöd</a:t>
            </a:r>
          </a:p>
          <a:p>
            <a:endParaRPr lang="sv-SE" kern="0" dirty="0">
              <a:solidFill>
                <a:srgbClr val="FFFFFF"/>
              </a:solidFill>
            </a:endParaRPr>
          </a:p>
        </p:txBody>
      </p:sp>
    </p:spTree>
    <p:extLst>
      <p:ext uri="{BB962C8B-B14F-4D97-AF65-F5344CB8AC3E}">
        <p14:creationId xmlns:p14="http://schemas.microsoft.com/office/powerpoint/2010/main" val="3022738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Om Region Halland</a:t>
            </a:r>
            <a:endParaRPr lang="sv-SE" dirty="0"/>
          </a:p>
        </p:txBody>
      </p:sp>
      <p:sp>
        <p:nvSpPr>
          <p:cNvPr id="3" name="Platshållare för innehåll 2"/>
          <p:cNvSpPr>
            <a:spLocks noGrp="1"/>
          </p:cNvSpPr>
          <p:nvPr>
            <p:ph idx="1"/>
          </p:nvPr>
        </p:nvSpPr>
        <p:spPr/>
        <p:txBody>
          <a:bodyPr/>
          <a:lstStyle/>
          <a:p>
            <a:endParaRPr lang="sv-SE"/>
          </a:p>
        </p:txBody>
      </p:sp>
    </p:spTree>
    <p:extLst>
      <p:ext uri="{BB962C8B-B14F-4D97-AF65-F5344CB8AC3E}">
        <p14:creationId xmlns:p14="http://schemas.microsoft.com/office/powerpoint/2010/main" val="1672973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Visionen - Halland bästa livsplatsen!</a:t>
            </a:r>
            <a:br>
              <a:rPr lang="sv-SE" dirty="0"/>
            </a:br>
            <a:endParaRPr lang="sv-SE" dirty="0"/>
          </a:p>
        </p:txBody>
      </p:sp>
      <p:sp>
        <p:nvSpPr>
          <p:cNvPr id="3" name="Platshållare för innehåll 2"/>
          <p:cNvSpPr>
            <a:spLocks noGrp="1"/>
          </p:cNvSpPr>
          <p:nvPr>
            <p:ph idx="1"/>
          </p:nvPr>
        </p:nvSpPr>
        <p:spPr/>
        <p:txBody>
          <a:bodyPr/>
          <a:lstStyle/>
          <a:p>
            <a:pPr marL="0" indent="0">
              <a:buNone/>
            </a:pPr>
            <a:r>
              <a:rPr lang="sv-SE" dirty="0" smtClean="0"/>
              <a:t>Halland </a:t>
            </a:r>
            <a:r>
              <a:rPr lang="sv-SE" dirty="0"/>
              <a:t>ska bli den bästa platsen att bo, leva och vara verksam inom. Det är visionen för region Halland och Halland och det innebär att vi ska skapa möjligheter för trygghet- och hälsa, för utveckling och tillväxt och för en attraktiv livsmiljö</a:t>
            </a:r>
            <a:endParaRPr lang="sv-SE" dirty="0">
              <a:effectLst/>
            </a:endParaRPr>
          </a:p>
        </p:txBody>
      </p:sp>
    </p:spTree>
    <p:extLst>
      <p:ext uri="{BB962C8B-B14F-4D97-AF65-F5344CB8AC3E}">
        <p14:creationId xmlns:p14="http://schemas.microsoft.com/office/powerpoint/2010/main" val="4046550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Region Hallands uppdrag </a:t>
            </a:r>
          </a:p>
        </p:txBody>
      </p:sp>
      <p:sp>
        <p:nvSpPr>
          <p:cNvPr id="3" name="Platshållare för innehåll 2"/>
          <p:cNvSpPr>
            <a:spLocks noGrp="1"/>
          </p:cNvSpPr>
          <p:nvPr>
            <p:ph idx="1"/>
          </p:nvPr>
        </p:nvSpPr>
        <p:spPr/>
        <p:txBody>
          <a:bodyPr/>
          <a:lstStyle/>
          <a:p>
            <a:pPr marL="0" indent="0">
              <a:buNone/>
            </a:pPr>
            <a:r>
              <a:rPr lang="sv-SE" dirty="0" smtClean="0"/>
              <a:t>- att </a:t>
            </a:r>
            <a:r>
              <a:rPr lang="sv-SE" dirty="0"/>
              <a:t>främja fortsatt utveckling och tillväxt i Halland och </a:t>
            </a:r>
            <a:endParaRPr lang="sv-SE" dirty="0" smtClean="0"/>
          </a:p>
          <a:p>
            <a:pPr marL="0" indent="0">
              <a:buNone/>
            </a:pPr>
            <a:r>
              <a:rPr lang="sv-SE" dirty="0" smtClean="0"/>
              <a:t>- att </a:t>
            </a:r>
            <a:r>
              <a:rPr lang="sv-SE" dirty="0"/>
              <a:t>erbjuda alla som bor eller vistas här en god hälso- och sjukvård.</a:t>
            </a:r>
          </a:p>
        </p:txBody>
      </p:sp>
    </p:spTree>
    <p:extLst>
      <p:ext uri="{BB962C8B-B14F-4D97-AF65-F5344CB8AC3E}">
        <p14:creationId xmlns:p14="http://schemas.microsoft.com/office/powerpoint/2010/main" val="406097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Tillväxtstrategi</a:t>
            </a:r>
            <a:endParaRPr lang="sv-SE" dirty="0"/>
          </a:p>
        </p:txBody>
      </p:sp>
      <p:sp>
        <p:nvSpPr>
          <p:cNvPr id="3" name="Platshållare för innehåll 2"/>
          <p:cNvSpPr>
            <a:spLocks noGrp="1"/>
          </p:cNvSpPr>
          <p:nvPr>
            <p:ph idx="1"/>
          </p:nvPr>
        </p:nvSpPr>
        <p:spPr/>
        <p:txBody>
          <a:bodyPr/>
          <a:lstStyle/>
          <a:p>
            <a:pPr marL="0" indent="0">
              <a:buNone/>
            </a:pPr>
            <a:r>
              <a:rPr lang="sv-SE" dirty="0"/>
              <a:t>Målet är att Halland ska vara en mer attraktiv, inkluderande och konkurrenskraftig region år 2020 än år 2014</a:t>
            </a:r>
            <a:r>
              <a:rPr lang="sv-SE" dirty="0" smtClean="0"/>
              <a:t>.</a:t>
            </a:r>
          </a:p>
          <a:p>
            <a:pPr marL="0" indent="0">
              <a:buNone/>
            </a:pPr>
            <a:endParaRPr lang="sv-SE" dirty="0" smtClean="0"/>
          </a:p>
          <a:p>
            <a:r>
              <a:rPr lang="sv-SE" dirty="0" smtClean="0"/>
              <a:t>Entreprenörskap och företagsutveckling</a:t>
            </a:r>
          </a:p>
          <a:p>
            <a:r>
              <a:rPr lang="sv-SE" dirty="0" smtClean="0"/>
              <a:t>Innovation</a:t>
            </a:r>
          </a:p>
          <a:p>
            <a:r>
              <a:rPr lang="sv-SE" dirty="0" smtClean="0"/>
              <a:t>Gemensam med kommunerna</a:t>
            </a:r>
          </a:p>
          <a:p>
            <a:endParaRPr lang="sv-SE" dirty="0"/>
          </a:p>
          <a:p>
            <a:pPr marL="0" indent="0">
              <a:buNone/>
            </a:pPr>
            <a:endParaRPr lang="sv-SE" dirty="0"/>
          </a:p>
        </p:txBody>
      </p:sp>
    </p:spTree>
    <p:extLst>
      <p:ext uri="{BB962C8B-B14F-4D97-AF65-F5344CB8AC3E}">
        <p14:creationId xmlns:p14="http://schemas.microsoft.com/office/powerpoint/2010/main" val="3277566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Den goda affären</a:t>
            </a:r>
            <a:endParaRPr lang="sv-SE" dirty="0"/>
          </a:p>
        </p:txBody>
      </p:sp>
      <p:sp>
        <p:nvSpPr>
          <p:cNvPr id="3" name="Platshållare för innehåll 2"/>
          <p:cNvSpPr>
            <a:spLocks noGrp="1"/>
          </p:cNvSpPr>
          <p:nvPr>
            <p:ph idx="1"/>
          </p:nvPr>
        </p:nvSpPr>
        <p:spPr/>
        <p:txBody>
          <a:bodyPr/>
          <a:lstStyle/>
          <a:p>
            <a:endParaRPr lang="sv-SE"/>
          </a:p>
        </p:txBody>
      </p:sp>
    </p:spTree>
    <p:extLst>
      <p:ext uri="{BB962C8B-B14F-4D97-AF65-F5344CB8AC3E}">
        <p14:creationId xmlns:p14="http://schemas.microsoft.com/office/powerpoint/2010/main" val="2597547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58268" y="1398588"/>
            <a:ext cx="8425507" cy="1013891"/>
          </a:xfrm>
        </p:spPr>
        <p:txBody>
          <a:bodyPr/>
          <a:lstStyle/>
          <a:p>
            <a:r>
              <a:rPr lang="sv-SE" b="0" dirty="0" smtClean="0"/>
              <a:t>Den </a:t>
            </a:r>
            <a:r>
              <a:rPr lang="sv-SE" dirty="0" smtClean="0"/>
              <a:t>Goda affären </a:t>
            </a:r>
            <a:r>
              <a:rPr lang="sv-SE" b="0" dirty="0" smtClean="0"/>
              <a:t>enligt upphandlingsutredningen</a:t>
            </a:r>
            <a:endParaRPr lang="sv-SE" b="0" dirty="0"/>
          </a:p>
        </p:txBody>
      </p:sp>
      <p:sp>
        <p:nvSpPr>
          <p:cNvPr id="3" name="Platshållare för innehåll 2"/>
          <p:cNvSpPr>
            <a:spLocks noGrp="1"/>
          </p:cNvSpPr>
          <p:nvPr>
            <p:ph sz="half" idx="1"/>
          </p:nvPr>
        </p:nvSpPr>
        <p:spPr>
          <a:xfrm>
            <a:off x="1314450" y="2484487"/>
            <a:ext cx="8928794" cy="4104456"/>
          </a:xfrm>
        </p:spPr>
        <p:txBody>
          <a:bodyPr/>
          <a:lstStyle/>
          <a:p>
            <a:pPr marL="0" indent="0">
              <a:buNone/>
            </a:pPr>
            <a:r>
              <a:rPr lang="sv-SE" dirty="0"/>
              <a:t/>
            </a:r>
            <a:br>
              <a:rPr lang="sv-SE" dirty="0"/>
            </a:br>
            <a:r>
              <a:rPr lang="sv-SE" dirty="0" smtClean="0"/>
              <a:t>- </a:t>
            </a:r>
            <a:r>
              <a:rPr lang="sv-SE" dirty="0"/>
              <a:t> </a:t>
            </a:r>
            <a:r>
              <a:rPr lang="sv-SE" dirty="0" smtClean="0"/>
              <a:t>  Tillgodoser verksamheternas behov</a:t>
            </a:r>
          </a:p>
          <a:p>
            <a:pPr>
              <a:buFontTx/>
              <a:buChar char="-"/>
            </a:pPr>
            <a:r>
              <a:rPr lang="sv-SE" dirty="0" smtClean="0"/>
              <a:t>Tillgodoser behoven till lägsta möjliga totalkostnad</a:t>
            </a:r>
          </a:p>
          <a:p>
            <a:pPr>
              <a:buFontTx/>
              <a:buChar char="-"/>
            </a:pPr>
            <a:r>
              <a:rPr lang="sv-SE" dirty="0" smtClean="0"/>
              <a:t>Tar ansvar för en miljömässigt och socialt hållbar utveckling</a:t>
            </a:r>
          </a:p>
          <a:p>
            <a:pPr>
              <a:buFontTx/>
              <a:buChar char="-"/>
            </a:pPr>
            <a:r>
              <a:rPr lang="sv-SE" dirty="0" smtClean="0"/>
              <a:t>Beaktar möjligheterna att ta tillvara nya och innovativa lösningar som möter verksamheternas behov</a:t>
            </a:r>
          </a:p>
          <a:p>
            <a:pPr>
              <a:buFontTx/>
              <a:buChar char="-"/>
            </a:pPr>
            <a:r>
              <a:rPr lang="sv-SE" dirty="0" smtClean="0"/>
              <a:t>Tillvaratar och verkar för konkurrens på sikt</a:t>
            </a:r>
            <a:endParaRPr lang="sv-SE" dirty="0"/>
          </a:p>
        </p:txBody>
      </p:sp>
    </p:spTree>
    <p:extLst>
      <p:ext uri="{BB962C8B-B14F-4D97-AF65-F5344CB8AC3E}">
        <p14:creationId xmlns:p14="http://schemas.microsoft.com/office/powerpoint/2010/main" val="338737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Den goda affären i verkligheten</a:t>
            </a:r>
            <a:endParaRPr lang="sv-SE" dirty="0"/>
          </a:p>
        </p:txBody>
      </p:sp>
      <p:sp>
        <p:nvSpPr>
          <p:cNvPr id="3" name="Platshållare för innehåll 2"/>
          <p:cNvSpPr>
            <a:spLocks noGrp="1"/>
          </p:cNvSpPr>
          <p:nvPr>
            <p:ph idx="1"/>
          </p:nvPr>
        </p:nvSpPr>
        <p:spPr/>
        <p:txBody>
          <a:bodyPr/>
          <a:lstStyle/>
          <a:p>
            <a:pPr marL="0" indent="0">
              <a:buNone/>
            </a:pPr>
            <a:r>
              <a:rPr lang="sv-SE" dirty="0" smtClean="0"/>
              <a:t>När </a:t>
            </a:r>
            <a:r>
              <a:rPr lang="sv-SE" dirty="0"/>
              <a:t>det gäller </a:t>
            </a:r>
            <a:r>
              <a:rPr lang="sv-SE" dirty="0" smtClean="0"/>
              <a:t>upphandling står </a:t>
            </a:r>
            <a:r>
              <a:rPr lang="sv-SE" dirty="0"/>
              <a:t>vi inför många utmaningar. Vi ser fler överprövningar, allt mer pressad </a:t>
            </a:r>
            <a:r>
              <a:rPr lang="sv-SE" dirty="0" smtClean="0"/>
              <a:t>ekonomi, </a:t>
            </a:r>
            <a:r>
              <a:rPr lang="sv-SE" dirty="0"/>
              <a:t>ökad arbetsbelastning inom alla områden och en </a:t>
            </a:r>
            <a:r>
              <a:rPr lang="sv-SE" dirty="0" smtClean="0"/>
              <a:t>upphandlingsprocess </a:t>
            </a:r>
            <a:r>
              <a:rPr lang="sv-SE" dirty="0"/>
              <a:t>som blir allt mer komplex. Detta ställer större krav både på leverantörs- och upphandlingssidan. </a:t>
            </a:r>
          </a:p>
        </p:txBody>
      </p:sp>
    </p:spTree>
    <p:extLst>
      <p:ext uri="{BB962C8B-B14F-4D97-AF65-F5344CB8AC3E}">
        <p14:creationId xmlns:p14="http://schemas.microsoft.com/office/powerpoint/2010/main" val="2542491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Hälsning från en leverantör</a:t>
            </a:r>
            <a:endParaRPr lang="sv-SE" dirty="0"/>
          </a:p>
        </p:txBody>
      </p:sp>
      <p:sp>
        <p:nvSpPr>
          <p:cNvPr id="3" name="Platshållare för innehåll 2"/>
          <p:cNvSpPr>
            <a:spLocks noGrp="1"/>
          </p:cNvSpPr>
          <p:nvPr>
            <p:ph idx="1"/>
          </p:nvPr>
        </p:nvSpPr>
        <p:spPr/>
        <p:txBody>
          <a:bodyPr/>
          <a:lstStyle/>
          <a:p>
            <a:pPr marL="0" indent="0">
              <a:buNone/>
            </a:pPr>
            <a:r>
              <a:rPr lang="sv-SE" dirty="0" smtClean="0"/>
              <a:t>”Tack </a:t>
            </a:r>
            <a:r>
              <a:rPr lang="sv-SE" dirty="0"/>
              <a:t>för inbjudan och för ett osedvanligt bra initiativ. Det här ligger verkligen rätt i tiden och det är otroligt bra att ni bjuder in alla parter för en nyttig diskussion då det finns så många exempel på upphandlingar historiskt där både kund och leverantörer varit förlorare</a:t>
            </a:r>
            <a:r>
              <a:rPr lang="sv-SE" dirty="0" smtClean="0"/>
              <a:t>.”</a:t>
            </a:r>
          </a:p>
          <a:p>
            <a:pPr marL="0" indent="0">
              <a:buNone/>
            </a:pPr>
            <a:endParaRPr lang="sv-SE" sz="1000" i="1" dirty="0" smtClean="0"/>
          </a:p>
          <a:p>
            <a:pPr marL="0" indent="0">
              <a:buNone/>
            </a:pPr>
            <a:r>
              <a:rPr lang="sv-SE" sz="1000" i="1" dirty="0" smtClean="0"/>
              <a:t>Thomas Långberg, Försäljningschef</a:t>
            </a:r>
            <a:endParaRPr lang="sv-SE" sz="1000" i="1" dirty="0"/>
          </a:p>
          <a:p>
            <a:pPr marL="0" indent="0">
              <a:buNone/>
            </a:pPr>
            <a:r>
              <a:rPr lang="sv-SE" sz="1000" i="1" dirty="0" err="1"/>
              <a:t>ResMed</a:t>
            </a:r>
            <a:r>
              <a:rPr lang="sv-SE" sz="1000" i="1" dirty="0"/>
              <a:t> </a:t>
            </a:r>
          </a:p>
          <a:p>
            <a:pPr marL="0" indent="0">
              <a:buNone/>
            </a:pPr>
            <a:endParaRPr lang="sv-SE" dirty="0"/>
          </a:p>
        </p:txBody>
      </p:sp>
    </p:spTree>
    <p:extLst>
      <p:ext uri="{BB962C8B-B14F-4D97-AF65-F5344CB8AC3E}">
        <p14:creationId xmlns:p14="http://schemas.microsoft.com/office/powerpoint/2010/main" val="2133434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14451" y="1398588"/>
            <a:ext cx="8928794" cy="941883"/>
          </a:xfrm>
        </p:spPr>
        <p:txBody>
          <a:bodyPr/>
          <a:lstStyle/>
          <a:p>
            <a:r>
              <a:rPr lang="sv-SE" dirty="0" smtClean="0"/>
              <a:t>Samverkan mellan vård och leverantör</a:t>
            </a:r>
            <a:endParaRPr lang="sv-SE" dirty="0"/>
          </a:p>
        </p:txBody>
      </p:sp>
      <p:sp>
        <p:nvSpPr>
          <p:cNvPr id="3" name="Platshållare för innehåll 2"/>
          <p:cNvSpPr>
            <a:spLocks noGrp="1"/>
          </p:cNvSpPr>
          <p:nvPr>
            <p:ph idx="1"/>
          </p:nvPr>
        </p:nvSpPr>
        <p:spPr/>
        <p:txBody>
          <a:bodyPr/>
          <a:lstStyle/>
          <a:p>
            <a:pPr marL="0" indent="0">
              <a:buNone/>
            </a:pPr>
            <a:endParaRPr lang="sv-SE" dirty="0"/>
          </a:p>
        </p:txBody>
      </p:sp>
    </p:spTree>
    <p:extLst>
      <p:ext uri="{BB962C8B-B14F-4D97-AF65-F5344CB8AC3E}">
        <p14:creationId xmlns:p14="http://schemas.microsoft.com/office/powerpoint/2010/main" val="3225621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0396" y="-16215"/>
            <a:ext cx="5256584" cy="7246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17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Överenskommelse om former för samverkan</a:t>
            </a:r>
            <a:endParaRPr lang="sv-SE" dirty="0"/>
          </a:p>
        </p:txBody>
      </p:sp>
      <p:sp>
        <p:nvSpPr>
          <p:cNvPr id="3" name="Platshållare för innehåll 2"/>
          <p:cNvSpPr>
            <a:spLocks noGrp="1"/>
          </p:cNvSpPr>
          <p:nvPr>
            <p:ph idx="1"/>
          </p:nvPr>
        </p:nvSpPr>
        <p:spPr/>
        <p:txBody>
          <a:bodyPr/>
          <a:lstStyle/>
          <a:p>
            <a:pPr marL="0" indent="0">
              <a:buNone/>
            </a:pPr>
            <a:r>
              <a:rPr lang="sv-SE" dirty="0" smtClean="0"/>
              <a:t>Parterna anser att samverkan mellan hälso- och sjukvård och industri är en viktig del för utvecklingen av såväl hälso- och sjukvård som näringsliv och vill med reglerna värna om att samarbetet kan fortsätta att utvecklas på ett förtroendefullt sätt.</a:t>
            </a:r>
          </a:p>
          <a:p>
            <a:pPr marL="0" indent="0">
              <a:buNone/>
            </a:pPr>
            <a:endParaRPr lang="sv-SE" sz="1200" i="1" dirty="0" smtClean="0"/>
          </a:p>
          <a:p>
            <a:pPr marL="0" indent="0">
              <a:buNone/>
            </a:pPr>
            <a:r>
              <a:rPr lang="sv-SE" sz="1200" i="1" dirty="0" smtClean="0"/>
              <a:t>SKL, LIF, Swedish </a:t>
            </a:r>
            <a:r>
              <a:rPr lang="sv-SE" sz="1200" i="1" dirty="0" err="1" smtClean="0"/>
              <a:t>Medtehk</a:t>
            </a:r>
            <a:r>
              <a:rPr lang="sv-SE" sz="1200" i="1" dirty="0" smtClean="0"/>
              <a:t> och Swedish </a:t>
            </a:r>
            <a:r>
              <a:rPr lang="sv-SE" sz="1200" i="1" dirty="0" err="1" smtClean="0"/>
              <a:t>Labtech</a:t>
            </a:r>
            <a:endParaRPr lang="sv-SE" sz="1200" i="1" dirty="0"/>
          </a:p>
        </p:txBody>
      </p:sp>
    </p:spTree>
    <p:extLst>
      <p:ext uri="{BB962C8B-B14F-4D97-AF65-F5344CB8AC3E}">
        <p14:creationId xmlns:p14="http://schemas.microsoft.com/office/powerpoint/2010/main" val="2526097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Platshållare för innehåll 14"/>
          <p:cNvGraphicFramePr>
            <a:graphicFrameLocks noGrp="1"/>
          </p:cNvGraphicFramePr>
          <p:nvPr>
            <p:ph idx="1"/>
            <p:extLst>
              <p:ext uri="{D42A27DB-BD31-4B8C-83A1-F6EECF244321}">
                <p14:modId xmlns:p14="http://schemas.microsoft.com/office/powerpoint/2010/main" val="734567489"/>
              </p:ext>
            </p:extLst>
          </p:nvPr>
        </p:nvGraphicFramePr>
        <p:xfrm>
          <a:off x="162124" y="900113"/>
          <a:ext cx="10153128" cy="62648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Ellips 7"/>
          <p:cNvSpPr/>
          <p:nvPr/>
        </p:nvSpPr>
        <p:spPr bwMode="auto">
          <a:xfrm>
            <a:off x="2826420" y="2817048"/>
            <a:ext cx="2520280" cy="1608996"/>
          </a:xfrm>
          <a:prstGeom prst="ellipse">
            <a:avLst/>
          </a:prstGeom>
          <a:ln>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sv-SE" sz="2100" b="0" i="0" u="none" strike="noStrike" cap="none" normalizeH="0" baseline="0" dirty="0" smtClean="0">
                <a:ln>
                  <a:noFill/>
                </a:ln>
                <a:solidFill>
                  <a:schemeClr val="bg1"/>
                </a:solidFill>
                <a:effectLst/>
                <a:latin typeface="Arial" charset="0"/>
              </a:rPr>
              <a:t>Hälso- och sjukvård</a:t>
            </a:r>
          </a:p>
        </p:txBody>
      </p:sp>
      <p:sp>
        <p:nvSpPr>
          <p:cNvPr id="9" name="Ellips 8"/>
          <p:cNvSpPr/>
          <p:nvPr/>
        </p:nvSpPr>
        <p:spPr bwMode="auto">
          <a:xfrm>
            <a:off x="4842644" y="2844527"/>
            <a:ext cx="2520280" cy="1554038"/>
          </a:xfrm>
          <a:prstGeom prst="ellipse">
            <a:avLst/>
          </a:prstGeom>
          <a:ln>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r>
              <a:rPr kumimoji="0" lang="sv-SE" sz="2100" b="0" i="0" u="none" strike="noStrike" cap="none" normalizeH="0" baseline="0" dirty="0" smtClean="0">
                <a:ln>
                  <a:noFill/>
                </a:ln>
                <a:solidFill>
                  <a:schemeClr val="bg1"/>
                </a:solidFill>
                <a:effectLst/>
                <a:latin typeface="Arial" charset="0"/>
              </a:rPr>
              <a:t>Leverantör/</a:t>
            </a:r>
          </a:p>
          <a:p>
            <a:pPr marL="0" marR="0" indent="0" algn="l" defTabSz="1042988" rtl="0" eaLnBrk="1" fontAlgn="base" latinLnBrk="0" hangingPunct="1">
              <a:lnSpc>
                <a:spcPct val="100000"/>
              </a:lnSpc>
              <a:spcBef>
                <a:spcPct val="0"/>
              </a:spcBef>
              <a:spcAft>
                <a:spcPct val="0"/>
              </a:spcAft>
              <a:buClrTx/>
              <a:buSzTx/>
              <a:buFontTx/>
              <a:buNone/>
              <a:tabLst/>
            </a:pPr>
            <a:r>
              <a:rPr lang="sv-SE" dirty="0">
                <a:solidFill>
                  <a:schemeClr val="bg1"/>
                </a:solidFill>
                <a:latin typeface="Arial" charset="0"/>
              </a:rPr>
              <a:t> </a:t>
            </a:r>
            <a:r>
              <a:rPr lang="sv-SE" dirty="0" smtClean="0">
                <a:solidFill>
                  <a:schemeClr val="bg1"/>
                </a:solidFill>
                <a:latin typeface="Arial" charset="0"/>
              </a:rPr>
              <a:t>       </a:t>
            </a:r>
            <a:r>
              <a:rPr kumimoji="0" lang="sv-SE" sz="2100" b="0" i="0" u="none" strike="noStrike" cap="none" normalizeH="0" baseline="0" dirty="0" smtClean="0">
                <a:ln>
                  <a:noFill/>
                </a:ln>
                <a:solidFill>
                  <a:schemeClr val="bg1"/>
                </a:solidFill>
                <a:effectLst/>
                <a:latin typeface="Arial" charset="0"/>
              </a:rPr>
              <a:t>Industri</a:t>
            </a:r>
          </a:p>
        </p:txBody>
      </p:sp>
      <p:sp>
        <p:nvSpPr>
          <p:cNvPr id="10" name="Ellips 9"/>
          <p:cNvSpPr/>
          <p:nvPr/>
        </p:nvSpPr>
        <p:spPr bwMode="auto">
          <a:xfrm>
            <a:off x="3979844" y="3800639"/>
            <a:ext cx="2301664" cy="1728192"/>
          </a:xfrm>
          <a:prstGeom prst="ellipse">
            <a:avLst/>
          </a:prstGeom>
          <a:ln>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sv-SE" sz="2100" b="0" i="0" u="none" strike="noStrike" cap="none" normalizeH="0" baseline="0" dirty="0" smtClean="0">
              <a:ln>
                <a:noFill/>
              </a:ln>
              <a:solidFill>
                <a:schemeClr val="bg1"/>
              </a:solidFill>
              <a:effectLst/>
              <a:latin typeface="Arial" charset="0"/>
            </a:endParaRPr>
          </a:p>
          <a:p>
            <a:pPr defTabSz="1042988"/>
            <a:r>
              <a:rPr lang="sv-SE" dirty="0">
                <a:solidFill>
                  <a:schemeClr val="bg1"/>
                </a:solidFill>
                <a:latin typeface="Arial" charset="0"/>
              </a:rPr>
              <a:t>Patienten</a:t>
            </a:r>
          </a:p>
          <a:p>
            <a:pPr marL="0" marR="0" indent="0" algn="l" defTabSz="1042988" rtl="0" eaLnBrk="1" fontAlgn="base" latinLnBrk="0" hangingPunct="1">
              <a:lnSpc>
                <a:spcPct val="100000"/>
              </a:lnSpc>
              <a:spcBef>
                <a:spcPct val="0"/>
              </a:spcBef>
              <a:spcAft>
                <a:spcPct val="0"/>
              </a:spcAft>
              <a:buClrTx/>
              <a:buSzTx/>
              <a:buFontTx/>
              <a:buNone/>
              <a:tabLst/>
            </a:pPr>
            <a:endParaRPr lang="sv-SE" dirty="0">
              <a:solidFill>
                <a:schemeClr val="bg1"/>
              </a:solidFill>
              <a:latin typeface="Arial" charset="0"/>
            </a:endParaRPr>
          </a:p>
        </p:txBody>
      </p:sp>
    </p:spTree>
    <p:extLst>
      <p:ext uri="{BB962C8B-B14F-4D97-AF65-F5344CB8AC3E}">
        <p14:creationId xmlns:p14="http://schemas.microsoft.com/office/powerpoint/2010/main" val="1501801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gelbunden femhörning 4"/>
          <p:cNvSpPr/>
          <p:nvPr/>
        </p:nvSpPr>
        <p:spPr bwMode="auto">
          <a:xfrm>
            <a:off x="2898428" y="2623137"/>
            <a:ext cx="4248472" cy="3485699"/>
          </a:xfrm>
          <a:prstGeom prst="pentagon">
            <a:avLst/>
          </a:prstGeom>
          <a:solidFill>
            <a:schemeClr val="accent1">
              <a:lumMod val="60000"/>
              <a:lumOff val="40000"/>
            </a:schemeClr>
          </a:solidFill>
          <a:ln w="9525" cap="flat" cmpd="sng" algn="ctr">
            <a:solidFill>
              <a:srgbClr val="43801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sv-SE" sz="2100" b="0" i="0" u="none" strike="noStrike" cap="none" normalizeH="0" baseline="0" smtClean="0">
              <a:ln>
                <a:noFill/>
              </a:ln>
              <a:solidFill>
                <a:schemeClr val="tx1"/>
              </a:solidFill>
              <a:effectLst/>
              <a:latin typeface="Arial" charset="0"/>
            </a:endParaRPr>
          </a:p>
        </p:txBody>
      </p:sp>
      <p:sp>
        <p:nvSpPr>
          <p:cNvPr id="6" name="textruta 5"/>
          <p:cNvSpPr txBox="1"/>
          <p:nvPr/>
        </p:nvSpPr>
        <p:spPr>
          <a:xfrm>
            <a:off x="3978548" y="2052439"/>
            <a:ext cx="2304256" cy="415498"/>
          </a:xfrm>
          <a:prstGeom prst="rect">
            <a:avLst/>
          </a:prstGeom>
          <a:noFill/>
        </p:spPr>
        <p:txBody>
          <a:bodyPr wrap="square" rtlCol="0">
            <a:spAutoFit/>
          </a:bodyPr>
          <a:lstStyle/>
          <a:p>
            <a:r>
              <a:rPr lang="sv-SE" dirty="0" smtClean="0"/>
              <a:t>Likabehandling</a:t>
            </a:r>
            <a:endParaRPr lang="sv-SE" dirty="0"/>
          </a:p>
        </p:txBody>
      </p:sp>
      <p:sp>
        <p:nvSpPr>
          <p:cNvPr id="7" name="textruta 6"/>
          <p:cNvSpPr txBox="1"/>
          <p:nvPr/>
        </p:nvSpPr>
        <p:spPr>
          <a:xfrm>
            <a:off x="7578948" y="3788906"/>
            <a:ext cx="2160240" cy="415498"/>
          </a:xfrm>
          <a:prstGeom prst="rect">
            <a:avLst/>
          </a:prstGeom>
          <a:noFill/>
        </p:spPr>
        <p:txBody>
          <a:bodyPr wrap="square" rtlCol="0">
            <a:spAutoFit/>
          </a:bodyPr>
          <a:lstStyle/>
          <a:p>
            <a:r>
              <a:rPr lang="sv-SE" dirty="0" smtClean="0"/>
              <a:t>Transparens</a:t>
            </a:r>
            <a:endParaRPr lang="sv-SE" dirty="0"/>
          </a:p>
        </p:txBody>
      </p:sp>
      <p:sp>
        <p:nvSpPr>
          <p:cNvPr id="9" name="textruta 8"/>
          <p:cNvSpPr txBox="1"/>
          <p:nvPr/>
        </p:nvSpPr>
        <p:spPr>
          <a:xfrm>
            <a:off x="600519" y="3696660"/>
            <a:ext cx="2016224" cy="738664"/>
          </a:xfrm>
          <a:prstGeom prst="rect">
            <a:avLst/>
          </a:prstGeom>
          <a:noFill/>
        </p:spPr>
        <p:txBody>
          <a:bodyPr wrap="square" rtlCol="0">
            <a:spAutoFit/>
          </a:bodyPr>
          <a:lstStyle/>
          <a:p>
            <a:r>
              <a:rPr lang="sv-SE" dirty="0" smtClean="0"/>
              <a:t>Icke diskriminering</a:t>
            </a:r>
            <a:endParaRPr lang="sv-SE" dirty="0"/>
          </a:p>
        </p:txBody>
      </p:sp>
      <p:sp>
        <p:nvSpPr>
          <p:cNvPr id="10" name="textruta 9"/>
          <p:cNvSpPr txBox="1"/>
          <p:nvPr/>
        </p:nvSpPr>
        <p:spPr>
          <a:xfrm>
            <a:off x="1674292" y="6228903"/>
            <a:ext cx="2232248" cy="415498"/>
          </a:xfrm>
          <a:prstGeom prst="rect">
            <a:avLst/>
          </a:prstGeom>
          <a:noFill/>
        </p:spPr>
        <p:txBody>
          <a:bodyPr wrap="square" rtlCol="0">
            <a:spAutoFit/>
          </a:bodyPr>
          <a:lstStyle/>
          <a:p>
            <a:r>
              <a:rPr lang="sv-SE" dirty="0" smtClean="0"/>
              <a:t>Proportionalitet</a:t>
            </a:r>
            <a:endParaRPr lang="sv-SE" dirty="0"/>
          </a:p>
        </p:txBody>
      </p:sp>
      <p:sp>
        <p:nvSpPr>
          <p:cNvPr id="11" name="textruta 10"/>
          <p:cNvSpPr txBox="1"/>
          <p:nvPr/>
        </p:nvSpPr>
        <p:spPr>
          <a:xfrm>
            <a:off x="6066780" y="6300911"/>
            <a:ext cx="3456384" cy="415498"/>
          </a:xfrm>
          <a:prstGeom prst="rect">
            <a:avLst/>
          </a:prstGeom>
          <a:noFill/>
        </p:spPr>
        <p:txBody>
          <a:bodyPr wrap="square" rtlCol="0">
            <a:spAutoFit/>
          </a:bodyPr>
          <a:lstStyle/>
          <a:p>
            <a:r>
              <a:rPr lang="sv-SE" dirty="0" smtClean="0"/>
              <a:t>Ömsesidigt erkännande</a:t>
            </a:r>
            <a:endParaRPr lang="sv-SE" dirty="0"/>
          </a:p>
        </p:txBody>
      </p:sp>
      <p:sp>
        <p:nvSpPr>
          <p:cNvPr id="12" name="textruta 11"/>
          <p:cNvSpPr txBox="1"/>
          <p:nvPr/>
        </p:nvSpPr>
        <p:spPr>
          <a:xfrm>
            <a:off x="666180" y="1260351"/>
            <a:ext cx="9145016" cy="523220"/>
          </a:xfrm>
          <a:prstGeom prst="rect">
            <a:avLst/>
          </a:prstGeom>
          <a:noFill/>
        </p:spPr>
        <p:txBody>
          <a:bodyPr wrap="square" rtlCol="0">
            <a:spAutoFit/>
          </a:bodyPr>
          <a:lstStyle/>
          <a:p>
            <a:r>
              <a:rPr lang="sv-SE" sz="2800" b="1" dirty="0" smtClean="0"/>
              <a:t>Grundläggande principer för offentlig upphandling</a:t>
            </a:r>
            <a:endParaRPr lang="sv-SE" sz="2800" b="1" dirty="0"/>
          </a:p>
        </p:txBody>
      </p:sp>
    </p:spTree>
    <p:extLst>
      <p:ext uri="{BB962C8B-B14F-4D97-AF65-F5344CB8AC3E}">
        <p14:creationId xmlns:p14="http://schemas.microsoft.com/office/powerpoint/2010/main" val="3055733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42244" y="972319"/>
            <a:ext cx="8569325" cy="941883"/>
          </a:xfrm>
        </p:spPr>
        <p:txBody>
          <a:bodyPr/>
          <a:lstStyle/>
          <a:p>
            <a:r>
              <a:rPr lang="sv-SE" dirty="0" smtClean="0"/>
              <a:t>Lag om offentlig upphandling</a:t>
            </a:r>
            <a:endParaRPr lang="sv-SE" dirty="0"/>
          </a:p>
        </p:txBody>
      </p:sp>
      <p:sp>
        <p:nvSpPr>
          <p:cNvPr id="3" name="Platshållare för innehåll 2"/>
          <p:cNvSpPr>
            <a:spLocks noGrp="1"/>
          </p:cNvSpPr>
          <p:nvPr>
            <p:ph idx="1"/>
          </p:nvPr>
        </p:nvSpPr>
        <p:spPr>
          <a:xfrm>
            <a:off x="1314450" y="1908423"/>
            <a:ext cx="9216826" cy="4968551"/>
          </a:xfrm>
        </p:spPr>
        <p:txBody>
          <a:bodyPr/>
          <a:lstStyle/>
          <a:p>
            <a:r>
              <a:rPr lang="sv-SE" altLang="sv-SE" sz="2000" u="sng" dirty="0"/>
              <a:t>Lika</a:t>
            </a:r>
            <a:r>
              <a:rPr lang="sv-SE" altLang="sv-SE" sz="2000" dirty="0"/>
              <a:t> Alla leverantörer ska behandlas lika och få samma information samti­digt.</a:t>
            </a:r>
          </a:p>
          <a:p>
            <a:r>
              <a:rPr lang="sv-SE" altLang="sv-SE" sz="2000" u="sng" dirty="0"/>
              <a:t>Förbjudet att diskriminera</a:t>
            </a:r>
            <a:r>
              <a:rPr lang="sv-SE" altLang="sv-SE" sz="2000" dirty="0"/>
              <a:t> </a:t>
            </a:r>
            <a:r>
              <a:rPr lang="sv-SE" altLang="sv-SE" sz="2000" dirty="0" smtClean="0"/>
              <a:t>Regionen får </a:t>
            </a:r>
            <a:r>
              <a:rPr lang="sv-SE" altLang="sv-SE" sz="2000" dirty="0"/>
              <a:t>inte välja bort ett företag för att det är utländskt eller föredra ett annat som finns </a:t>
            </a:r>
            <a:r>
              <a:rPr lang="sv-SE" altLang="sv-SE" sz="2000" dirty="0" smtClean="0"/>
              <a:t>på nära håll.</a:t>
            </a:r>
            <a:endParaRPr lang="sv-SE" altLang="sv-SE" sz="2000" dirty="0"/>
          </a:p>
          <a:p>
            <a:r>
              <a:rPr lang="sv-SE" altLang="sv-SE" sz="2000" u="sng" dirty="0"/>
              <a:t>Öppet och förutsägbart.</a:t>
            </a:r>
            <a:r>
              <a:rPr lang="sv-SE" altLang="sv-SE" sz="2000" dirty="0"/>
              <a:t> Alla leverantörer ska veta hur deras anbud ska </a:t>
            </a:r>
            <a:r>
              <a:rPr lang="sv-SE" altLang="sv-SE" sz="2000" dirty="0" smtClean="0"/>
              <a:t>utvärderas</a:t>
            </a:r>
            <a:r>
              <a:rPr lang="sv-SE" altLang="sv-SE" sz="2000" dirty="0"/>
              <a:t>.</a:t>
            </a:r>
          </a:p>
          <a:p>
            <a:r>
              <a:rPr lang="sv-SE" altLang="sv-SE" sz="2000" u="sng" dirty="0"/>
              <a:t>Lagom krav</a:t>
            </a:r>
            <a:r>
              <a:rPr lang="sv-SE" altLang="sv-SE" sz="2000" dirty="0"/>
              <a:t> De krav som upphandlarna ställer måste vara rimliga med tanke på vad de vill köpa.</a:t>
            </a:r>
          </a:p>
          <a:p>
            <a:r>
              <a:rPr lang="sv-SE" altLang="sv-SE" sz="2000" u="sng" dirty="0"/>
              <a:t>Godtagbara intyg</a:t>
            </a:r>
            <a:r>
              <a:rPr lang="sv-SE" altLang="sv-SE" sz="2000" dirty="0"/>
              <a:t> </a:t>
            </a:r>
            <a:r>
              <a:rPr lang="sv-SE" altLang="sv-SE" sz="2000" dirty="0" err="1"/>
              <a:t>Intyg</a:t>
            </a:r>
            <a:r>
              <a:rPr lang="sv-SE" altLang="sv-SE" sz="2000" dirty="0"/>
              <a:t> och certifikat från andra länders behöriga myndig­heter ska godtas.</a:t>
            </a:r>
          </a:p>
        </p:txBody>
      </p:sp>
    </p:spTree>
    <p:extLst>
      <p:ext uri="{BB962C8B-B14F-4D97-AF65-F5344CB8AC3E}">
        <p14:creationId xmlns:p14="http://schemas.microsoft.com/office/powerpoint/2010/main" val="340358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Lag om offentlig upphandling</a:t>
            </a:r>
            <a:endParaRPr lang="sv-SE" dirty="0"/>
          </a:p>
        </p:txBody>
      </p:sp>
      <p:sp>
        <p:nvSpPr>
          <p:cNvPr id="3" name="Platshållare för innehåll 2"/>
          <p:cNvSpPr>
            <a:spLocks noGrp="1"/>
          </p:cNvSpPr>
          <p:nvPr>
            <p:ph idx="1"/>
          </p:nvPr>
        </p:nvSpPr>
        <p:spPr/>
        <p:txBody>
          <a:bodyPr/>
          <a:lstStyle/>
          <a:p>
            <a:r>
              <a:rPr lang="sv-SE" dirty="0" smtClean="0"/>
              <a:t>Lag om offentlig upphandling består av 243 §§</a:t>
            </a:r>
            <a:endParaRPr lang="sv-SE" dirty="0"/>
          </a:p>
        </p:txBody>
      </p:sp>
    </p:spTree>
    <p:extLst>
      <p:ext uri="{BB962C8B-B14F-4D97-AF65-F5344CB8AC3E}">
        <p14:creationId xmlns:p14="http://schemas.microsoft.com/office/powerpoint/2010/main" val="3578964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Ny upphandlingsmyndighet</a:t>
            </a:r>
            <a:endParaRPr lang="sv-SE" dirty="0"/>
          </a:p>
        </p:txBody>
      </p:sp>
      <p:sp>
        <p:nvSpPr>
          <p:cNvPr id="3" name="Platshållare för innehåll 2"/>
          <p:cNvSpPr>
            <a:spLocks noGrp="1"/>
          </p:cNvSpPr>
          <p:nvPr>
            <p:ph idx="1"/>
          </p:nvPr>
        </p:nvSpPr>
        <p:spPr/>
        <p:txBody>
          <a:bodyPr/>
          <a:lstStyle/>
          <a:p>
            <a:pPr marL="0" indent="0">
              <a:buNone/>
            </a:pPr>
            <a:endParaRPr lang="sv-SE" altLang="sv-SE" dirty="0">
              <a:hlinkClick r:id="rId2"/>
            </a:endParaRPr>
          </a:p>
          <a:p>
            <a:r>
              <a:rPr lang="sv-SE" altLang="sv-SE" dirty="0" smtClean="0">
                <a:hlinkClick r:id="rId2"/>
              </a:rPr>
              <a:t>www.upphandlingsmyndigheten.se/</a:t>
            </a:r>
            <a:endParaRPr lang="sv-SE" altLang="sv-SE" dirty="0" smtClean="0"/>
          </a:p>
          <a:p>
            <a:pPr marL="0" indent="0">
              <a:buNone/>
            </a:pPr>
            <a:endParaRPr lang="sv-SE" altLang="sv-SE" dirty="0"/>
          </a:p>
        </p:txBody>
      </p:sp>
    </p:spTree>
    <p:extLst>
      <p:ext uri="{BB962C8B-B14F-4D97-AF65-F5344CB8AC3E}">
        <p14:creationId xmlns:p14="http://schemas.microsoft.com/office/powerpoint/2010/main" val="3921994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Dialog under upphandlingsprocessen</a:t>
            </a:r>
            <a:endParaRPr lang="sv-SE" dirty="0"/>
          </a:p>
        </p:txBody>
      </p:sp>
      <p:sp>
        <p:nvSpPr>
          <p:cNvPr id="3" name="Platshållare för innehåll 2"/>
          <p:cNvSpPr>
            <a:spLocks noGrp="1"/>
          </p:cNvSpPr>
          <p:nvPr>
            <p:ph idx="1"/>
          </p:nvPr>
        </p:nvSpPr>
        <p:spPr/>
        <p:txBody>
          <a:bodyPr/>
          <a:lstStyle/>
          <a:p>
            <a:r>
              <a:rPr lang="sv-SE" dirty="0" smtClean="0"/>
              <a:t>Före, under och efter</a:t>
            </a:r>
            <a:endParaRPr lang="sv-SE" dirty="0"/>
          </a:p>
        </p:txBody>
      </p:sp>
    </p:spTree>
    <p:extLst>
      <p:ext uri="{BB962C8B-B14F-4D97-AF65-F5344CB8AC3E}">
        <p14:creationId xmlns:p14="http://schemas.microsoft.com/office/powerpoint/2010/main" val="1031284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14252" y="972320"/>
            <a:ext cx="8569325" cy="792088"/>
          </a:xfrm>
        </p:spPr>
        <p:txBody>
          <a:bodyPr/>
          <a:lstStyle/>
          <a:p>
            <a:r>
              <a:rPr lang="sv-SE" b="0" dirty="0" smtClean="0"/>
              <a:t>Dialog under upphandlingsprocessen</a:t>
            </a:r>
            <a:endParaRPr lang="sv-SE" b="0" dirty="0"/>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153982246"/>
              </p:ext>
            </p:extLst>
          </p:nvPr>
        </p:nvGraphicFramePr>
        <p:xfrm>
          <a:off x="1314450" y="2509838"/>
          <a:ext cx="8569325" cy="3525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4934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Hur når vi den goda affären</a:t>
            </a:r>
            <a:endParaRPr lang="sv-SE" dirty="0"/>
          </a:p>
        </p:txBody>
      </p:sp>
      <p:sp>
        <p:nvSpPr>
          <p:cNvPr id="3" name="Platshållare för innehåll 2"/>
          <p:cNvSpPr>
            <a:spLocks noGrp="1"/>
          </p:cNvSpPr>
          <p:nvPr>
            <p:ph idx="1"/>
          </p:nvPr>
        </p:nvSpPr>
        <p:spPr/>
        <p:txBody>
          <a:bodyPr/>
          <a:lstStyle/>
          <a:p>
            <a:endParaRPr lang="sv-SE" dirty="0" smtClean="0"/>
          </a:p>
          <a:p>
            <a:r>
              <a:rPr lang="sv-SE" dirty="0" smtClean="0"/>
              <a:t>Bjud in till dialog</a:t>
            </a:r>
          </a:p>
          <a:p>
            <a:r>
              <a:rPr lang="sv-SE" dirty="0" smtClean="0"/>
              <a:t>Våga använda alternativa upphandlingsformer</a:t>
            </a:r>
            <a:endParaRPr lang="sv-SE" dirty="0"/>
          </a:p>
          <a:p>
            <a:r>
              <a:rPr lang="sv-SE" dirty="0" smtClean="0"/>
              <a:t>Större kunskap om marknadens förutsättningar</a:t>
            </a:r>
          </a:p>
          <a:p>
            <a:r>
              <a:rPr lang="sv-SE" dirty="0"/>
              <a:t>Utgå från de grundläggande principerna </a:t>
            </a:r>
          </a:p>
          <a:p>
            <a:pPr marL="0" indent="0">
              <a:buNone/>
            </a:pPr>
            <a:endParaRPr lang="sv-SE" dirty="0"/>
          </a:p>
        </p:txBody>
      </p:sp>
    </p:spTree>
    <p:extLst>
      <p:ext uri="{BB962C8B-B14F-4D97-AF65-F5344CB8AC3E}">
        <p14:creationId xmlns:p14="http://schemas.microsoft.com/office/powerpoint/2010/main" val="7014468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3" name="Platshållare för innehåll 2"/>
          <p:cNvSpPr>
            <a:spLocks noGrp="1"/>
          </p:cNvSpPr>
          <p:nvPr>
            <p:ph idx="1"/>
          </p:nvPr>
        </p:nvSpPr>
        <p:spPr/>
        <p:txBody>
          <a:bodyPr/>
          <a:lstStyle/>
          <a:p>
            <a:pPr marL="0" indent="0">
              <a:buNone/>
            </a:pPr>
            <a:r>
              <a:rPr lang="sv-SE" sz="2800" dirty="0" smtClean="0"/>
              <a:t>Genom dialog och samverkan kan vi hitta tillbaka till vinna-vinna </a:t>
            </a:r>
            <a:r>
              <a:rPr lang="sv-SE" sz="2800" smtClean="0"/>
              <a:t>för patienter, </a:t>
            </a:r>
            <a:r>
              <a:rPr lang="sv-SE" sz="2800" dirty="0" smtClean="0"/>
              <a:t>hälso- </a:t>
            </a:r>
            <a:r>
              <a:rPr lang="sv-SE" sz="2800" smtClean="0"/>
              <a:t>och sjukvård </a:t>
            </a:r>
            <a:r>
              <a:rPr lang="sv-SE" sz="2800" dirty="0" smtClean="0"/>
              <a:t>och leverantörer</a:t>
            </a:r>
            <a:endParaRPr lang="sv-SE" sz="2800" dirty="0"/>
          </a:p>
        </p:txBody>
      </p:sp>
    </p:spTree>
    <p:extLst>
      <p:ext uri="{BB962C8B-B14F-4D97-AF65-F5344CB8AC3E}">
        <p14:creationId xmlns:p14="http://schemas.microsoft.com/office/powerpoint/2010/main" val="42367164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Tack</a:t>
            </a:r>
            <a:endParaRPr lang="sv-SE" dirty="0"/>
          </a:p>
        </p:txBody>
      </p:sp>
      <p:sp>
        <p:nvSpPr>
          <p:cNvPr id="3" name="Platshållare för innehåll 2"/>
          <p:cNvSpPr>
            <a:spLocks noGrp="1"/>
          </p:cNvSpPr>
          <p:nvPr>
            <p:ph idx="1"/>
          </p:nvPr>
        </p:nvSpPr>
        <p:spPr/>
        <p:txBody>
          <a:bodyPr/>
          <a:lstStyle/>
          <a:p>
            <a:pPr marL="0" indent="0">
              <a:buNone/>
            </a:pPr>
            <a:r>
              <a:rPr lang="sv-SE" dirty="0" smtClean="0"/>
              <a:t>Madelene Winbo</a:t>
            </a:r>
          </a:p>
          <a:p>
            <a:pPr marL="0" indent="0">
              <a:buNone/>
            </a:pPr>
            <a:r>
              <a:rPr lang="sv-SE" dirty="0" smtClean="0">
                <a:hlinkClick r:id="rId2"/>
              </a:rPr>
              <a:t>madelene.winbo@regionhalland.se</a:t>
            </a:r>
            <a:endParaRPr lang="sv-SE" dirty="0" smtClean="0"/>
          </a:p>
          <a:p>
            <a:pPr marL="0" indent="0">
              <a:buNone/>
            </a:pPr>
            <a:r>
              <a:rPr lang="sv-SE" dirty="0" smtClean="0"/>
              <a:t>070-5179630</a:t>
            </a:r>
            <a:endParaRPr lang="sv-SE" dirty="0"/>
          </a:p>
        </p:txBody>
      </p:sp>
    </p:spTree>
    <p:extLst>
      <p:ext uri="{BB962C8B-B14F-4D97-AF65-F5344CB8AC3E}">
        <p14:creationId xmlns:p14="http://schemas.microsoft.com/office/powerpoint/2010/main" val="2045438454"/>
      </p:ext>
    </p:extLst>
  </p:cSld>
  <p:clrMapOvr>
    <a:masterClrMapping/>
  </p:clrMapOvr>
</p:sld>
</file>

<file path=ppt/theme/theme1.xml><?xml version="1.0" encoding="utf-8"?>
<a:theme xmlns:a="http://schemas.openxmlformats.org/drawingml/2006/main" name="Utbildning 20140424">
  <a:themeElements>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lnDef>
  </a:objectDefaults>
  <a:extraClrSchemeLst>
    <a:extraClrScheme>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lnDef>
  </a:objectDefaults>
  <a:extraClrSchemeLst>
    <a:extraClrScheme>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entation 20130523">
  <a:themeElements>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0" eaLnBrk="1" fontAlgn="base" latinLnBrk="0" hangingPunct="1">
          <a:lnSpc>
            <a:spcPct val="100000"/>
          </a:lnSpc>
          <a:spcBef>
            <a:spcPct val="0"/>
          </a:spcBef>
          <a:spcAft>
            <a:spcPct val="0"/>
          </a:spcAft>
          <a:buClrTx/>
          <a:buSzTx/>
          <a:buFontTx/>
          <a:buNone/>
          <a:tabLst/>
          <a:defRPr kumimoji="0" lang="sv-SE" sz="2100" b="0" i="0" u="none" strike="noStrike" cap="none" normalizeH="0" baseline="0" smtClean="0">
            <a:ln>
              <a:noFill/>
            </a:ln>
            <a:solidFill>
              <a:schemeClr val="tx1"/>
            </a:solidFill>
            <a:effectLst/>
            <a:latin typeface="Arial" charset="0"/>
          </a:defRPr>
        </a:defPPr>
      </a:lstStyle>
    </a:lnDef>
  </a:objectDefaults>
  <a:extraClrSchemeLst>
    <a:extraClrScheme>
      <a:clrScheme name="Standardformgivning 1">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438011"/>
        </a:hlink>
        <a:folHlink>
          <a:srgbClr val="C9D55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009999"/>
    </a:hlink>
    <a:folHlink>
      <a:srgbClr val="99CC00"/>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6CA2D5"/>
    </a:accent1>
    <a:accent2>
      <a:srgbClr val="004B93"/>
    </a:accent2>
    <a:accent3>
      <a:srgbClr val="FFFFFF"/>
    </a:accent3>
    <a:accent4>
      <a:srgbClr val="000000"/>
    </a:accent4>
    <a:accent5>
      <a:srgbClr val="BACEE7"/>
    </a:accent5>
    <a:accent6>
      <a:srgbClr val="004385"/>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2A67D5D0B3D9144BD14827E49A09453" ma:contentTypeVersion="1" ma:contentTypeDescription="Skapa ett nytt dokument." ma:contentTypeScope="" ma:versionID="3003df7a3b2957304b4dde97869f0111">
  <xsd:schema xmlns:xsd="http://www.w3.org/2001/XMLSchema" xmlns:xs="http://www.w3.org/2001/XMLSchema" xmlns:p="http://schemas.microsoft.com/office/2006/metadata/properties" xmlns:ns1="http://schemas.microsoft.com/sharepoint/v3" targetNamespace="http://schemas.microsoft.com/office/2006/metadata/properties" ma:root="true" ma:fieldsID="1b9d74627f3e516996a07efcf71a143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malagt startdatum" ma:description="" ma:hidden="true" ma:internalName="PublishingStartDate">
      <xsd:simpleType>
        <xsd:restriction base="dms:Unknown"/>
      </xsd:simpleType>
    </xsd:element>
    <xsd:element name="PublishingExpirationDate" ma:index="9" nillable="true" ma:displayName="Schemalagt slutdatum"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891F63C-B23B-4386-A70A-211334D565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5F8258-0C77-4983-9CFC-0BCE072692D9}">
  <ds:schemaRefs>
    <ds:schemaRef ds:uri="http://schemas.microsoft.com/sharepoint/v3/contenttype/forms"/>
  </ds:schemaRefs>
</ds:datastoreItem>
</file>

<file path=customXml/itemProps3.xml><?xml version="1.0" encoding="utf-8"?>
<ds:datastoreItem xmlns:ds="http://schemas.openxmlformats.org/officeDocument/2006/customXml" ds:itemID="{5B8AC471-1118-4F3E-ACFF-C74AC3829C9A}">
  <ds:schemaRefs>
    <ds:schemaRef ds:uri="http://schemas.microsoft.com/office/infopath/2007/PartnerControls"/>
    <ds:schemaRef ds:uri="http://purl.org/dc/dcmitype/"/>
    <ds:schemaRef ds:uri="http://purl.org/dc/elements/1.1/"/>
    <ds:schemaRef ds:uri="http://schemas.microsoft.com/office/2006/metadata/properties"/>
    <ds:schemaRef ds:uri="http://schemas.microsoft.com/sharepoint/v3"/>
    <ds:schemaRef ds:uri="http://purl.org/dc/term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Utbildning 20140424</Template>
  <TotalTime>797</TotalTime>
  <Words>695</Words>
  <Application>Microsoft Office PowerPoint</Application>
  <PresentationFormat>Anpassad</PresentationFormat>
  <Paragraphs>128</Paragraphs>
  <Slides>23</Slides>
  <Notes>2</Notes>
  <HiddenSlides>0</HiddenSlides>
  <MMClips>0</MMClips>
  <ScaleCrop>false</ScaleCrop>
  <HeadingPairs>
    <vt:vector size="4" baseType="variant">
      <vt:variant>
        <vt:lpstr>Tema</vt:lpstr>
      </vt:variant>
      <vt:variant>
        <vt:i4>3</vt:i4>
      </vt:variant>
      <vt:variant>
        <vt:lpstr>Bildrubriker</vt:lpstr>
      </vt:variant>
      <vt:variant>
        <vt:i4>23</vt:i4>
      </vt:variant>
    </vt:vector>
  </HeadingPairs>
  <TitlesOfParts>
    <vt:vector size="26" baseType="lpstr">
      <vt:lpstr>Utbildning 20140424</vt:lpstr>
      <vt:lpstr>Standardformgivning</vt:lpstr>
      <vt:lpstr>Presentation 20130523</vt:lpstr>
      <vt:lpstr>Den Goda affären Madelene Winbo, Upphandlingschef Region Halland </vt:lpstr>
      <vt:lpstr>Den goda affären</vt:lpstr>
      <vt:lpstr>Om Region Halland</vt:lpstr>
      <vt:lpstr>Visionen - Halland bästa livsplatsen! </vt:lpstr>
      <vt:lpstr>Region Hallands uppdrag </vt:lpstr>
      <vt:lpstr>Tillväxtstrategi</vt:lpstr>
      <vt:lpstr>Den goda affären</vt:lpstr>
      <vt:lpstr>Den Goda affären enligt upphandlingsutredningen</vt:lpstr>
      <vt:lpstr>Den goda affären i verkligheten</vt:lpstr>
      <vt:lpstr>Hälsning från en leverantör</vt:lpstr>
      <vt:lpstr>Samverkan mellan vård och leverantör</vt:lpstr>
      <vt:lpstr>PowerPoint-presentation</vt:lpstr>
      <vt:lpstr>Överenskommelse om former för samverkan</vt:lpstr>
      <vt:lpstr>PowerPoint-presentation</vt:lpstr>
      <vt:lpstr>PowerPoint-presentation</vt:lpstr>
      <vt:lpstr>Lag om offentlig upphandling</vt:lpstr>
      <vt:lpstr>Lag om offentlig upphandling</vt:lpstr>
      <vt:lpstr>Ny upphandlingsmyndighet</vt:lpstr>
      <vt:lpstr>Dialog under upphandlingsprocessen</vt:lpstr>
      <vt:lpstr>Dialog under upphandlingsprocessen</vt:lpstr>
      <vt:lpstr>Hur når vi den goda affären</vt:lpstr>
      <vt:lpstr>PowerPoint-presentation</vt:lpstr>
      <vt:lpstr>Tack</vt:lpstr>
    </vt:vector>
  </TitlesOfParts>
  <Company>Landstinget Halland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Här skriver du vad presentationen handlar om  Här skriver du ditt namn, Titel och ev. Förvaltning</dc:title>
  <dc:creator>Winbo Madelene RGS</dc:creator>
  <cp:lastModifiedBy>Göran Sigblad</cp:lastModifiedBy>
  <cp:revision>25</cp:revision>
  <cp:lastPrinted>2011-03-31T13:51:30Z</cp:lastPrinted>
  <dcterms:created xsi:type="dcterms:W3CDTF">2014-04-23T05:54:40Z</dcterms:created>
  <dcterms:modified xsi:type="dcterms:W3CDTF">2016-03-22T12:17:23Z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0x01010032A67D5D0B3D9144BD14827E49A09453</vt:lpwstr>
  </property>
</Properties>
</file>