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6" r:id="rId2"/>
    <p:sldMasterId id="2147483725" r:id="rId3"/>
    <p:sldMasterId id="2147483778" r:id="rId4"/>
  </p:sldMasterIdLst>
  <p:notesMasterIdLst>
    <p:notesMasterId r:id="rId30"/>
  </p:notesMasterIdLst>
  <p:sldIdLst>
    <p:sldId id="1380" r:id="rId5"/>
    <p:sldId id="22428" r:id="rId6"/>
    <p:sldId id="316" r:id="rId7"/>
    <p:sldId id="22430" r:id="rId8"/>
    <p:sldId id="320" r:id="rId9"/>
    <p:sldId id="388" r:id="rId10"/>
    <p:sldId id="4314" r:id="rId11"/>
    <p:sldId id="4318" r:id="rId12"/>
    <p:sldId id="747" r:id="rId13"/>
    <p:sldId id="752" r:id="rId14"/>
    <p:sldId id="740" r:id="rId15"/>
    <p:sldId id="259" r:id="rId16"/>
    <p:sldId id="22403" r:id="rId17"/>
    <p:sldId id="22410" r:id="rId18"/>
    <p:sldId id="22432" r:id="rId19"/>
    <p:sldId id="4321" r:id="rId20"/>
    <p:sldId id="4325" r:id="rId21"/>
    <p:sldId id="22422" r:id="rId22"/>
    <p:sldId id="22423" r:id="rId23"/>
    <p:sldId id="22424" r:id="rId24"/>
    <p:sldId id="4328" r:id="rId25"/>
    <p:sldId id="22400" r:id="rId26"/>
    <p:sldId id="22426" r:id="rId27"/>
    <p:sldId id="22419" r:id="rId28"/>
    <p:sldId id="4333" r:id="rId29"/>
  </p:sldIdLst>
  <p:sldSz cx="12192000" cy="6858000"/>
  <p:notesSz cx="6799263" cy="9929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20" d="100"/>
          <a:sy n="120" d="100"/>
        </p:scale>
        <p:origin x="120"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7" d="100"/>
          <a:sy n="77" d="100"/>
        </p:scale>
        <p:origin x="4080"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092E5E-D57E-4F0C-9110-5F306FAAADD7}"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sv-SE"/>
        </a:p>
      </dgm:t>
    </dgm:pt>
    <dgm:pt modelId="{EC179382-E25F-47CD-8AD2-A2D59A0A3EE7}">
      <dgm:prSet phldrT="[Text]"/>
      <dgm:spPr>
        <a:solidFill>
          <a:schemeClr val="accent1">
            <a:lumMod val="60000"/>
            <a:lumOff val="40000"/>
          </a:schemeClr>
        </a:solidFill>
      </dgm:spPr>
      <dgm:t>
        <a:bodyPr/>
        <a:lstStyle/>
        <a:p>
          <a:r>
            <a:rPr lang="sv-SE"/>
            <a:t>Förbereda</a:t>
          </a:r>
        </a:p>
      </dgm:t>
    </dgm:pt>
    <dgm:pt modelId="{6D847461-F342-41A4-ACE9-83BDE98AED5B}" type="parTrans" cxnId="{69A17CBC-ACD7-4EE7-93AB-5A8D85BC353C}">
      <dgm:prSet/>
      <dgm:spPr/>
      <dgm:t>
        <a:bodyPr/>
        <a:lstStyle/>
        <a:p>
          <a:endParaRPr lang="sv-SE"/>
        </a:p>
      </dgm:t>
    </dgm:pt>
    <dgm:pt modelId="{CE05FF9A-0032-41F2-A772-BE30B6BF63A5}" type="sibTrans" cxnId="{69A17CBC-ACD7-4EE7-93AB-5A8D85BC353C}">
      <dgm:prSet/>
      <dgm:spPr/>
      <dgm:t>
        <a:bodyPr/>
        <a:lstStyle/>
        <a:p>
          <a:endParaRPr lang="sv-SE"/>
        </a:p>
      </dgm:t>
    </dgm:pt>
    <dgm:pt modelId="{BD35A3F3-4A7F-4500-BE13-FE858590C9D7}">
      <dgm:prSet phldrT="[Text]"/>
      <dgm:spPr>
        <a:solidFill>
          <a:schemeClr val="accent1">
            <a:lumMod val="60000"/>
            <a:lumOff val="40000"/>
          </a:schemeClr>
        </a:solidFill>
      </dgm:spPr>
      <dgm:t>
        <a:bodyPr/>
        <a:lstStyle/>
        <a:p>
          <a:r>
            <a:rPr lang="sv-SE"/>
            <a:t>Upphandla</a:t>
          </a:r>
        </a:p>
      </dgm:t>
    </dgm:pt>
    <dgm:pt modelId="{640E6676-683C-4D8A-B835-0FC9900C8495}" type="parTrans" cxnId="{201D7884-B897-4C7C-91AB-9F70833BCE95}">
      <dgm:prSet/>
      <dgm:spPr/>
      <dgm:t>
        <a:bodyPr/>
        <a:lstStyle/>
        <a:p>
          <a:endParaRPr lang="sv-SE"/>
        </a:p>
      </dgm:t>
    </dgm:pt>
    <dgm:pt modelId="{C0BDE6AA-AB40-4859-BC58-5A727CD21070}" type="sibTrans" cxnId="{201D7884-B897-4C7C-91AB-9F70833BCE95}">
      <dgm:prSet/>
      <dgm:spPr/>
      <dgm:t>
        <a:bodyPr/>
        <a:lstStyle/>
        <a:p>
          <a:endParaRPr lang="sv-SE"/>
        </a:p>
      </dgm:t>
    </dgm:pt>
    <dgm:pt modelId="{A5035BA8-0FDE-4920-89E1-4E68176321AE}">
      <dgm:prSet phldrT="[Text]"/>
      <dgm:spPr/>
      <dgm:t>
        <a:bodyPr/>
        <a:lstStyle/>
        <a:p>
          <a:r>
            <a:rPr lang="sv-SE"/>
            <a:t>Realisera</a:t>
          </a:r>
        </a:p>
      </dgm:t>
    </dgm:pt>
    <dgm:pt modelId="{E80BC3B6-488F-430E-AEFB-7B7C97587317}" type="parTrans" cxnId="{EC212878-826D-40A6-9DC8-856CB7CDC0FE}">
      <dgm:prSet/>
      <dgm:spPr/>
      <dgm:t>
        <a:bodyPr/>
        <a:lstStyle/>
        <a:p>
          <a:endParaRPr lang="sv-SE"/>
        </a:p>
      </dgm:t>
    </dgm:pt>
    <dgm:pt modelId="{2EDD84BA-5532-4909-9022-3A57135DA201}" type="sibTrans" cxnId="{EC212878-826D-40A6-9DC8-856CB7CDC0FE}">
      <dgm:prSet/>
      <dgm:spPr/>
      <dgm:t>
        <a:bodyPr/>
        <a:lstStyle/>
        <a:p>
          <a:endParaRPr lang="sv-SE"/>
        </a:p>
      </dgm:t>
    </dgm:pt>
    <dgm:pt modelId="{8A079F7A-D053-4C99-B4E5-11C710DFE73D}" type="pres">
      <dgm:prSet presAssocID="{FF092E5E-D57E-4F0C-9110-5F306FAAADD7}" presName="cycle" presStyleCnt="0">
        <dgm:presLayoutVars>
          <dgm:dir/>
          <dgm:resizeHandles val="exact"/>
        </dgm:presLayoutVars>
      </dgm:prSet>
      <dgm:spPr/>
    </dgm:pt>
    <dgm:pt modelId="{77660C95-0842-46F2-A1A0-2C2AB111F5FF}" type="pres">
      <dgm:prSet presAssocID="{EC179382-E25F-47CD-8AD2-A2D59A0A3EE7}" presName="node" presStyleLbl="node1" presStyleIdx="0" presStyleCnt="3">
        <dgm:presLayoutVars>
          <dgm:bulletEnabled val="1"/>
        </dgm:presLayoutVars>
      </dgm:prSet>
      <dgm:spPr/>
    </dgm:pt>
    <dgm:pt modelId="{00E97CE2-F454-43A9-9114-345D35307D8F}" type="pres">
      <dgm:prSet presAssocID="{EC179382-E25F-47CD-8AD2-A2D59A0A3EE7}" presName="spNode" presStyleCnt="0"/>
      <dgm:spPr/>
    </dgm:pt>
    <dgm:pt modelId="{9845E106-5006-4219-9941-B1916410B25D}" type="pres">
      <dgm:prSet presAssocID="{CE05FF9A-0032-41F2-A772-BE30B6BF63A5}" presName="sibTrans" presStyleLbl="sibTrans1D1" presStyleIdx="0" presStyleCnt="3"/>
      <dgm:spPr/>
    </dgm:pt>
    <dgm:pt modelId="{1B97D64C-3014-49C3-B857-5DDABFEE8E04}" type="pres">
      <dgm:prSet presAssocID="{BD35A3F3-4A7F-4500-BE13-FE858590C9D7}" presName="node" presStyleLbl="node1" presStyleIdx="1" presStyleCnt="3">
        <dgm:presLayoutVars>
          <dgm:bulletEnabled val="1"/>
        </dgm:presLayoutVars>
      </dgm:prSet>
      <dgm:spPr/>
    </dgm:pt>
    <dgm:pt modelId="{BB3F0DB2-5BDF-4F4C-B793-A321518332A1}" type="pres">
      <dgm:prSet presAssocID="{BD35A3F3-4A7F-4500-BE13-FE858590C9D7}" presName="spNode" presStyleCnt="0"/>
      <dgm:spPr/>
    </dgm:pt>
    <dgm:pt modelId="{DDEEF278-8ECC-489F-A8E9-F509D1F288FC}" type="pres">
      <dgm:prSet presAssocID="{C0BDE6AA-AB40-4859-BC58-5A727CD21070}" presName="sibTrans" presStyleLbl="sibTrans1D1" presStyleIdx="1" presStyleCnt="3"/>
      <dgm:spPr/>
    </dgm:pt>
    <dgm:pt modelId="{E5E482BB-7509-46BD-A0B7-7347CDB7C958}" type="pres">
      <dgm:prSet presAssocID="{A5035BA8-0FDE-4920-89E1-4E68176321AE}" presName="node" presStyleLbl="node1" presStyleIdx="2" presStyleCnt="3">
        <dgm:presLayoutVars>
          <dgm:bulletEnabled val="1"/>
        </dgm:presLayoutVars>
      </dgm:prSet>
      <dgm:spPr/>
    </dgm:pt>
    <dgm:pt modelId="{88773E0D-3DEF-442F-86D3-D00A7BEC0447}" type="pres">
      <dgm:prSet presAssocID="{A5035BA8-0FDE-4920-89E1-4E68176321AE}" presName="spNode" presStyleCnt="0"/>
      <dgm:spPr/>
    </dgm:pt>
    <dgm:pt modelId="{D78595AE-1D35-4E38-9544-25AFDC1E9B37}" type="pres">
      <dgm:prSet presAssocID="{2EDD84BA-5532-4909-9022-3A57135DA201}" presName="sibTrans" presStyleLbl="sibTrans1D1" presStyleIdx="2" presStyleCnt="3"/>
      <dgm:spPr/>
    </dgm:pt>
  </dgm:ptLst>
  <dgm:cxnLst>
    <dgm:cxn modelId="{1225F413-FC45-46A2-8C03-C6C2281332CC}" type="presOf" srcId="{BD35A3F3-4A7F-4500-BE13-FE858590C9D7}" destId="{1B97D64C-3014-49C3-B857-5DDABFEE8E04}" srcOrd="0" destOrd="0" presId="urn:microsoft.com/office/officeart/2005/8/layout/cycle5"/>
    <dgm:cxn modelId="{AE1C7466-56A5-41AD-BAA3-C045363495E8}" type="presOf" srcId="{EC179382-E25F-47CD-8AD2-A2D59A0A3EE7}" destId="{77660C95-0842-46F2-A1A0-2C2AB111F5FF}" srcOrd="0" destOrd="0" presId="urn:microsoft.com/office/officeart/2005/8/layout/cycle5"/>
    <dgm:cxn modelId="{21E7806E-0A28-45D1-A06C-031C8754C9C0}" type="presOf" srcId="{A5035BA8-0FDE-4920-89E1-4E68176321AE}" destId="{E5E482BB-7509-46BD-A0B7-7347CDB7C958}" srcOrd="0" destOrd="0" presId="urn:microsoft.com/office/officeart/2005/8/layout/cycle5"/>
    <dgm:cxn modelId="{EC212878-826D-40A6-9DC8-856CB7CDC0FE}" srcId="{FF092E5E-D57E-4F0C-9110-5F306FAAADD7}" destId="{A5035BA8-0FDE-4920-89E1-4E68176321AE}" srcOrd="2" destOrd="0" parTransId="{E80BC3B6-488F-430E-AEFB-7B7C97587317}" sibTransId="{2EDD84BA-5532-4909-9022-3A57135DA201}"/>
    <dgm:cxn modelId="{201D7884-B897-4C7C-91AB-9F70833BCE95}" srcId="{FF092E5E-D57E-4F0C-9110-5F306FAAADD7}" destId="{BD35A3F3-4A7F-4500-BE13-FE858590C9D7}" srcOrd="1" destOrd="0" parTransId="{640E6676-683C-4D8A-B835-0FC9900C8495}" sibTransId="{C0BDE6AA-AB40-4859-BC58-5A727CD21070}"/>
    <dgm:cxn modelId="{E17B6F89-FBBE-40FB-BD3A-B4EDEC3C338B}" type="presOf" srcId="{CE05FF9A-0032-41F2-A772-BE30B6BF63A5}" destId="{9845E106-5006-4219-9941-B1916410B25D}" srcOrd="0" destOrd="0" presId="urn:microsoft.com/office/officeart/2005/8/layout/cycle5"/>
    <dgm:cxn modelId="{EA3A559E-0996-4BAA-A000-614AABF1B12D}" type="presOf" srcId="{2EDD84BA-5532-4909-9022-3A57135DA201}" destId="{D78595AE-1D35-4E38-9544-25AFDC1E9B37}" srcOrd="0" destOrd="0" presId="urn:microsoft.com/office/officeart/2005/8/layout/cycle5"/>
    <dgm:cxn modelId="{69A17CBC-ACD7-4EE7-93AB-5A8D85BC353C}" srcId="{FF092E5E-D57E-4F0C-9110-5F306FAAADD7}" destId="{EC179382-E25F-47CD-8AD2-A2D59A0A3EE7}" srcOrd="0" destOrd="0" parTransId="{6D847461-F342-41A4-ACE9-83BDE98AED5B}" sibTransId="{CE05FF9A-0032-41F2-A772-BE30B6BF63A5}"/>
    <dgm:cxn modelId="{A4DABFE7-968D-43DD-8C5A-618E40960F04}" type="presOf" srcId="{C0BDE6AA-AB40-4859-BC58-5A727CD21070}" destId="{DDEEF278-8ECC-489F-A8E9-F509D1F288FC}" srcOrd="0" destOrd="0" presId="urn:microsoft.com/office/officeart/2005/8/layout/cycle5"/>
    <dgm:cxn modelId="{76CE44FF-98C7-4EFC-99B2-581EDB18FD4F}" type="presOf" srcId="{FF092E5E-D57E-4F0C-9110-5F306FAAADD7}" destId="{8A079F7A-D053-4C99-B4E5-11C710DFE73D}" srcOrd="0" destOrd="0" presId="urn:microsoft.com/office/officeart/2005/8/layout/cycle5"/>
    <dgm:cxn modelId="{AC3C97B4-36B9-4451-BD28-F7CD96F04219}" type="presParOf" srcId="{8A079F7A-D053-4C99-B4E5-11C710DFE73D}" destId="{77660C95-0842-46F2-A1A0-2C2AB111F5FF}" srcOrd="0" destOrd="0" presId="urn:microsoft.com/office/officeart/2005/8/layout/cycle5"/>
    <dgm:cxn modelId="{B5941823-F6E9-4617-90FF-5D367BF47E04}" type="presParOf" srcId="{8A079F7A-D053-4C99-B4E5-11C710DFE73D}" destId="{00E97CE2-F454-43A9-9114-345D35307D8F}" srcOrd="1" destOrd="0" presId="urn:microsoft.com/office/officeart/2005/8/layout/cycle5"/>
    <dgm:cxn modelId="{1D2390E2-E118-41D7-BDA9-D4C59C4FCAC9}" type="presParOf" srcId="{8A079F7A-D053-4C99-B4E5-11C710DFE73D}" destId="{9845E106-5006-4219-9941-B1916410B25D}" srcOrd="2" destOrd="0" presId="urn:microsoft.com/office/officeart/2005/8/layout/cycle5"/>
    <dgm:cxn modelId="{9F49B59E-DEA2-4C95-B905-78DC20326283}" type="presParOf" srcId="{8A079F7A-D053-4C99-B4E5-11C710DFE73D}" destId="{1B97D64C-3014-49C3-B857-5DDABFEE8E04}" srcOrd="3" destOrd="0" presId="urn:microsoft.com/office/officeart/2005/8/layout/cycle5"/>
    <dgm:cxn modelId="{9D617245-4722-4760-8798-849497635A26}" type="presParOf" srcId="{8A079F7A-D053-4C99-B4E5-11C710DFE73D}" destId="{BB3F0DB2-5BDF-4F4C-B793-A321518332A1}" srcOrd="4" destOrd="0" presId="urn:microsoft.com/office/officeart/2005/8/layout/cycle5"/>
    <dgm:cxn modelId="{65D57695-1695-43D0-BD24-143483D349F8}" type="presParOf" srcId="{8A079F7A-D053-4C99-B4E5-11C710DFE73D}" destId="{DDEEF278-8ECC-489F-A8E9-F509D1F288FC}" srcOrd="5" destOrd="0" presId="urn:microsoft.com/office/officeart/2005/8/layout/cycle5"/>
    <dgm:cxn modelId="{46C030F9-2BB5-40CC-A787-06779AEA964B}" type="presParOf" srcId="{8A079F7A-D053-4C99-B4E5-11C710DFE73D}" destId="{E5E482BB-7509-46BD-A0B7-7347CDB7C958}" srcOrd="6" destOrd="0" presId="urn:microsoft.com/office/officeart/2005/8/layout/cycle5"/>
    <dgm:cxn modelId="{4ED0D1E8-105C-4843-A388-46495A4F4E25}" type="presParOf" srcId="{8A079F7A-D053-4C99-B4E5-11C710DFE73D}" destId="{88773E0D-3DEF-442F-86D3-D00A7BEC0447}" srcOrd="7" destOrd="0" presId="urn:microsoft.com/office/officeart/2005/8/layout/cycle5"/>
    <dgm:cxn modelId="{9DA900DB-ADC2-4099-A1F2-FE6DBF2B0851}" type="presParOf" srcId="{8A079F7A-D053-4C99-B4E5-11C710DFE73D}" destId="{D78595AE-1D35-4E38-9544-25AFDC1E9B37}"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60C95-0842-46F2-A1A0-2C2AB111F5FF}">
      <dsp:nvSpPr>
        <dsp:cNvPr id="0" name=""/>
        <dsp:cNvSpPr/>
      </dsp:nvSpPr>
      <dsp:spPr>
        <a:xfrm>
          <a:off x="1591839" y="262"/>
          <a:ext cx="1111561" cy="722514"/>
        </a:xfrm>
        <a:prstGeom prst="roundRect">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v-SE" sz="1500" kern="1200"/>
            <a:t>Förbereda</a:t>
          </a:r>
        </a:p>
      </dsp:txBody>
      <dsp:txXfrm>
        <a:off x="1627109" y="35532"/>
        <a:ext cx="1041021" cy="651974"/>
      </dsp:txXfrm>
    </dsp:sp>
    <dsp:sp modelId="{9845E106-5006-4219-9941-B1916410B25D}">
      <dsp:nvSpPr>
        <dsp:cNvPr id="0" name=""/>
        <dsp:cNvSpPr/>
      </dsp:nvSpPr>
      <dsp:spPr>
        <a:xfrm>
          <a:off x="1184523" y="361520"/>
          <a:ext cx="1926193" cy="1926193"/>
        </a:xfrm>
        <a:custGeom>
          <a:avLst/>
          <a:gdLst/>
          <a:ahLst/>
          <a:cxnLst/>
          <a:rect l="0" t="0" r="0" b="0"/>
          <a:pathLst>
            <a:path>
              <a:moveTo>
                <a:pt x="1667884" y="306720"/>
              </a:moveTo>
              <a:arcTo wR="963096" hR="963096" stAng="19022217" swAng="2300777"/>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B97D64C-3014-49C3-B857-5DDABFEE8E04}">
      <dsp:nvSpPr>
        <dsp:cNvPr id="0" name=""/>
        <dsp:cNvSpPr/>
      </dsp:nvSpPr>
      <dsp:spPr>
        <a:xfrm>
          <a:off x="2425905" y="1444908"/>
          <a:ext cx="1111561" cy="722514"/>
        </a:xfrm>
        <a:prstGeom prst="roundRect">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v-SE" sz="1500" kern="1200"/>
            <a:t>Upphandla</a:t>
          </a:r>
        </a:p>
      </dsp:txBody>
      <dsp:txXfrm>
        <a:off x="2461175" y="1480178"/>
        <a:ext cx="1041021" cy="651974"/>
      </dsp:txXfrm>
    </dsp:sp>
    <dsp:sp modelId="{DDEEF278-8ECC-489F-A8E9-F509D1F288FC}">
      <dsp:nvSpPr>
        <dsp:cNvPr id="0" name=""/>
        <dsp:cNvSpPr/>
      </dsp:nvSpPr>
      <dsp:spPr>
        <a:xfrm>
          <a:off x="1184523" y="361520"/>
          <a:ext cx="1926193" cy="1926193"/>
        </a:xfrm>
        <a:custGeom>
          <a:avLst/>
          <a:gdLst/>
          <a:ahLst/>
          <a:cxnLst/>
          <a:rect l="0" t="0" r="0" b="0"/>
          <a:pathLst>
            <a:path>
              <a:moveTo>
                <a:pt x="1258344" y="1879821"/>
              </a:moveTo>
              <a:arcTo wR="963096" hR="963096" stAng="4328876" swAng="2142249"/>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5E482BB-7509-46BD-A0B7-7347CDB7C958}">
      <dsp:nvSpPr>
        <dsp:cNvPr id="0" name=""/>
        <dsp:cNvSpPr/>
      </dsp:nvSpPr>
      <dsp:spPr>
        <a:xfrm>
          <a:off x="757773" y="1444908"/>
          <a:ext cx="1111561" cy="72251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v-SE" sz="1500" kern="1200"/>
            <a:t>Realisera</a:t>
          </a:r>
        </a:p>
      </dsp:txBody>
      <dsp:txXfrm>
        <a:off x="793043" y="1480178"/>
        <a:ext cx="1041021" cy="651974"/>
      </dsp:txXfrm>
    </dsp:sp>
    <dsp:sp modelId="{D78595AE-1D35-4E38-9544-25AFDC1E9B37}">
      <dsp:nvSpPr>
        <dsp:cNvPr id="0" name=""/>
        <dsp:cNvSpPr/>
      </dsp:nvSpPr>
      <dsp:spPr>
        <a:xfrm>
          <a:off x="1184523" y="361520"/>
          <a:ext cx="1926193" cy="1926193"/>
        </a:xfrm>
        <a:custGeom>
          <a:avLst/>
          <a:gdLst/>
          <a:ahLst/>
          <a:cxnLst/>
          <a:rect l="0" t="0" r="0" b="0"/>
          <a:pathLst>
            <a:path>
              <a:moveTo>
                <a:pt x="3124" y="885576"/>
              </a:moveTo>
              <a:arcTo wR="963096" hR="963096" stAng="11077006" swAng="2300777"/>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758BF5F-4273-4C2E-8A0C-8E41FF387C66}" type="datetimeFigureOut">
              <a:rPr lang="sv-SE" smtClean="0"/>
              <a:t>2026-04-01</a:t>
            </a:fld>
            <a:endParaRPr lang="sv-SE"/>
          </a:p>
        </p:txBody>
      </p:sp>
      <p:sp>
        <p:nvSpPr>
          <p:cNvPr id="4" name="Platshållare för bildobjekt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67DBA039-8B1A-456E-92C0-194098B87C0E}" type="slidenum">
              <a:rPr lang="sv-SE" smtClean="0"/>
              <a:t>‹#›</a:t>
            </a:fld>
            <a:endParaRPr lang="sv-SE"/>
          </a:p>
        </p:txBody>
      </p:sp>
    </p:spTree>
    <p:extLst>
      <p:ext uri="{BB962C8B-B14F-4D97-AF65-F5344CB8AC3E}">
        <p14:creationId xmlns:p14="http://schemas.microsoft.com/office/powerpoint/2010/main" val="200712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h&#229;llbarupphandling.s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243459" rtl="0" eaLnBrk="1" fontAlgn="auto" latinLnBrk="0" hangingPunct="1">
              <a:lnSpc>
                <a:spcPct val="100000"/>
              </a:lnSpc>
              <a:spcBef>
                <a:spcPts val="0"/>
              </a:spcBef>
              <a:spcAft>
                <a:spcPts val="0"/>
              </a:spcAft>
              <a:buClrTx/>
              <a:buSzTx/>
              <a:buFontTx/>
              <a:buNone/>
              <a:tabLst/>
              <a:defRPr/>
            </a:pPr>
            <a:fld id="{9DBFC4A7-F8E6-4493-A856-72126DFA856B}" type="slidenum">
              <a:rPr kumimoji="0" lang="sv-SE" sz="6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243459" rtl="0" eaLnBrk="1" fontAlgn="auto" latinLnBrk="0" hangingPunct="1">
                <a:lnSpc>
                  <a:spcPct val="100000"/>
                </a:lnSpc>
                <a:spcBef>
                  <a:spcPts val="0"/>
                </a:spcBef>
                <a:spcAft>
                  <a:spcPts val="0"/>
                </a:spcAft>
                <a:buClrTx/>
                <a:buSzTx/>
                <a:buFontTx/>
                <a:buNone/>
                <a:tabLst/>
                <a:defRPr/>
              </a:pPr>
              <a:t>1</a:t>
            </a:fld>
            <a:endParaRPr kumimoji="0" lang="sv-SE"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4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Tx/>
              <a:buNone/>
            </a:pPr>
            <a:r>
              <a:rPr lang="sv-SE" sz="1200" b="1"/>
              <a:t>De första tre punkterna kan härröras till uppdrag 2</a:t>
            </a:r>
          </a:p>
          <a:p>
            <a:pPr marL="0" indent="0">
              <a:buFontTx/>
              <a:buNone/>
            </a:pPr>
            <a:r>
              <a:rPr lang="sv-SE" sz="1200" b="1"/>
              <a:t>Identifiering och sammanställning </a:t>
            </a:r>
            <a:r>
              <a:rPr lang="sv-SE" sz="1200"/>
              <a:t>av hållbarhetsrisker inom ramen för regionernas inköpskategorier. Incidenthantering samt regiongemensamma rekommendationer vid avvikelsehantering för att förhindra och begränsa negativ påverkan och förtroendet för regionerna.  </a:t>
            </a:r>
          </a:p>
          <a:p>
            <a:pPr marL="0" indent="0">
              <a:buFontTx/>
              <a:buNone/>
            </a:pPr>
            <a:r>
              <a:rPr lang="sv-SE" sz="1200" b="1"/>
              <a:t>Harmonisering </a:t>
            </a:r>
            <a:r>
              <a:rPr lang="sv-SE" sz="1200"/>
              <a:t>av hållbarhetskrav och metoder för uppföljning leder till enhetliga standarder vilket väsentligt underlättar det operativa arbetet och skapar förutsägbarhet för leverantörer.</a:t>
            </a:r>
          </a:p>
          <a:p>
            <a:pPr marL="0" indent="0">
              <a:buFontTx/>
              <a:buNone/>
            </a:pPr>
            <a:r>
              <a:rPr lang="sv-SE" sz="1200" b="1"/>
              <a:t>Samfinansierad avtalsuppföljning </a:t>
            </a:r>
            <a:r>
              <a:rPr lang="sv-SE" sz="1200"/>
              <a:t>av nationellt prioriterade leverantörer, säkerställer efterlevnaden av ställda krav, minskar kostnader, säkrar likabehandling och motarbetar ojämlik konkurrens på marknaden.</a:t>
            </a:r>
          </a:p>
          <a:p>
            <a:pPr marL="0" indent="0">
              <a:buFontTx/>
              <a:buNone/>
            </a:pPr>
            <a:endParaRPr lang="sv-SE" sz="1200"/>
          </a:p>
          <a:p>
            <a:pPr marL="0" indent="0">
              <a:buFontTx/>
              <a:buNone/>
            </a:pPr>
            <a:r>
              <a:rPr lang="sv-SE" sz="1200" b="1"/>
              <a:t>Den här punkten kan kopplas till uppdrag 3 som handlar om att agera kunskapscentra. </a:t>
            </a:r>
          </a:p>
          <a:p>
            <a:pPr marL="0" indent="0">
              <a:buFontTx/>
              <a:buNone/>
            </a:pPr>
            <a:r>
              <a:rPr lang="sv-SE" sz="1200" b="1"/>
              <a:t>Kunskapsdelning </a:t>
            </a:r>
            <a:r>
              <a:rPr lang="sv-SE" sz="1200"/>
              <a:t>där</a:t>
            </a:r>
            <a:r>
              <a:rPr lang="sv-SE" sz="1200" b="1"/>
              <a:t> </a:t>
            </a:r>
            <a:r>
              <a:rPr lang="sv-SE" sz="1200"/>
              <a:t>kansliet  utgör ett kompetenscentra för samordning av regiongemensamma utbildningsinsatser för olika målgrupper, svarar på frågor och understöder regionernas nätverk för hållbar upphandling.</a:t>
            </a:r>
          </a:p>
          <a:p>
            <a:pPr marL="0" indent="0">
              <a:buFontTx/>
              <a:buNone/>
            </a:pPr>
            <a:r>
              <a:rPr lang="sv-SE" sz="1200" b="1"/>
              <a:t>Partnerskap </a:t>
            </a:r>
            <a:r>
              <a:rPr lang="sv-SE" sz="1200"/>
              <a:t>där</a:t>
            </a:r>
            <a:r>
              <a:rPr lang="sv-SE" sz="1200" b="1"/>
              <a:t> </a:t>
            </a:r>
            <a:r>
              <a:rPr lang="sv-SE" sz="1200"/>
              <a:t>kansliet agerar nav för nationell och internationell samverkan med fokus på kunskaps- och erfarenhetsutbyte, gemensamma strategier och lösningar för att hantera utmaningar och främja bästa praxis. </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b="1">
                <a:solidFill>
                  <a:srgbClr val="374151"/>
                </a:solidFill>
                <a:latin typeface="Verdana" panose="020B0604030504040204" pitchFamily="34" charset="0"/>
                <a:ea typeface="Times New Roman" panose="02020603050405020304" pitchFamily="18" charset="0"/>
              </a:rPr>
              <a:t>Samverkansplattform:</a:t>
            </a:r>
            <a:r>
              <a:rPr lang="sv-SE">
                <a:solidFill>
                  <a:srgbClr val="374151"/>
                </a:solidFill>
                <a:latin typeface="Verdana" panose="020B0604030504040204" pitchFamily="34" charset="0"/>
                <a:ea typeface="Times New Roman" panose="02020603050405020304" pitchFamily="18" charset="0"/>
              </a:rPr>
              <a:t> Genom att fungera som en plattform för samverkan och erfarenhetsutbyte underlättar Kansliet för Hållbar Upphandling gemensamma strategier och lösningar för att hantera utmaningar och främja bästa praxis.</a:t>
            </a:r>
            <a:endParaRPr lang="sv-SE">
              <a:solidFill>
                <a:srgbClr val="374151"/>
              </a:solidFill>
              <a:latin typeface="Calibri" panose="020F0502020204030204" pitchFamily="34" charset="0"/>
              <a:ea typeface="Calibri" panose="020F0502020204030204" pitchFamily="34" charset="0"/>
            </a:endParaRPr>
          </a:p>
          <a:p>
            <a:endParaRPr lang="sv-SE" i="1"/>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EF3992-A1FC-4F46-8FCE-DA342B62AEC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979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EF3992-A1FC-4F46-8FCE-DA342B62AEC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925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04C790-98D4-4C9A-A36D-FAECBF7D510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452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7DBA039-8B1A-456E-92C0-194098B87C0E}" type="slidenum">
              <a:rPr lang="sv-SE" smtClean="0"/>
              <a:t>13</a:t>
            </a:fld>
            <a:endParaRPr lang="sv-SE"/>
          </a:p>
        </p:txBody>
      </p:sp>
    </p:spTree>
    <p:extLst>
      <p:ext uri="{BB962C8B-B14F-4D97-AF65-F5344CB8AC3E}">
        <p14:creationId xmlns:p14="http://schemas.microsoft.com/office/powerpoint/2010/main" val="232347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Platshållare för bildobjekt 1">
            <a:extLst>
              <a:ext uri="{FF2B5EF4-FFF2-40B4-BE49-F238E27FC236}">
                <a16:creationId xmlns:a16="http://schemas.microsoft.com/office/drawing/2014/main" id="{DE2A02EC-3EA2-A98E-5F1B-2FF095F58A0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Platshållare för anteckningar 2">
            <a:extLst>
              <a:ext uri="{FF2B5EF4-FFF2-40B4-BE49-F238E27FC236}">
                <a16:creationId xmlns:a16="http://schemas.microsoft.com/office/drawing/2014/main" id="{FFF5C4F5-6E43-3DE7-8639-9A172171807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sv-SE" b="0" i="0" dirty="0">
                <a:solidFill>
                  <a:srgbClr val="000000"/>
                </a:solidFill>
                <a:effectLst/>
                <a:latin typeface="Inter"/>
              </a:rPr>
              <a:t>Det är viktigt att definiera kansliets uppdrag för att fastställa tydliga förväntningar och säkerställa att vi kan ge rätt stöd till nätverket. Genom att klargöra uppdraget vet alla parter vad de kan förvänta sig av kansliet, vilket bidrar till effektivitet och samarbetets framgång.</a:t>
            </a:r>
            <a:endParaRPr lang="sv-SE" altLang="sv-SE" dirty="0"/>
          </a:p>
          <a:p>
            <a:pPr eaLnBrk="1" hangingPunct="1">
              <a:spcBef>
                <a:spcPct val="0"/>
              </a:spcBef>
            </a:pPr>
            <a:endParaRPr lang="sv-SE" altLang="sv-SE" dirty="0"/>
          </a:p>
          <a:p>
            <a:pPr eaLnBrk="1" hangingPunct="1">
              <a:spcBef>
                <a:spcPct val="0"/>
              </a:spcBef>
            </a:pPr>
            <a:endParaRPr lang="sv-SE" altLang="sv-SE" dirty="0"/>
          </a:p>
        </p:txBody>
      </p:sp>
      <p:sp>
        <p:nvSpPr>
          <p:cNvPr id="104452" name="Platshållare för bildnummer 3">
            <a:extLst>
              <a:ext uri="{FF2B5EF4-FFF2-40B4-BE49-F238E27FC236}">
                <a16:creationId xmlns:a16="http://schemas.microsoft.com/office/drawing/2014/main" id="{F9F166A9-15C6-E8C4-A108-683E2260CBC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EDBC9D68-2571-4BEB-9F75-B50C91E8DB0B}" type="slidenum">
              <a:rPr kumimoji="0" lang="sv-SE" altLang="sv-S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sv-SE" alt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a:solidFill>
                  <a:srgbClr val="000000"/>
                </a:solidFill>
                <a:effectLst/>
                <a:latin typeface="Inter"/>
              </a:rPr>
              <a:t>Regionernas nationella samarbete omfattar flera centrala aspekter, inklusive utvecklingen av en uppförandekod för leverantörer och harmoniserade hållbarhetskrav. Det inkluderar även nationella riskanalyser, gemensamma uppföljningar som samfinansieras, kompetensutveckling samt ett nationellt kansli som stödjer regionala insatser. Mer information finns på </a:t>
            </a:r>
            <a:r>
              <a:rPr lang="sv-SE" b="1" i="0" u="sng" dirty="0">
                <a:solidFill>
                  <a:srgbClr val="ADADAD"/>
                </a:solidFill>
                <a:effectLst/>
                <a:latin typeface="Inter"/>
                <a:hlinkClick r:id="rId3"/>
              </a:rPr>
              <a:t>www.hållbarupphandling.se</a:t>
            </a:r>
            <a:r>
              <a:rPr lang="sv-SE" b="0" i="0" dirty="0">
                <a:solidFill>
                  <a:srgbClr val="000000"/>
                </a:solidFill>
                <a:effectLst/>
                <a:latin typeface="Inter"/>
              </a:rPr>
              <a:t>.</a:t>
            </a:r>
            <a:endParaRPr lang="en-GB" dirty="0">
              <a:ea typeface="Calibri"/>
              <a:cs typeface="Calibri"/>
            </a:endParaRPr>
          </a:p>
        </p:txBody>
      </p:sp>
      <p:sp>
        <p:nvSpPr>
          <p:cNvPr id="4" name="Platshållare för bildnummer 3"/>
          <p:cNvSpPr>
            <a:spLocks noGrp="1"/>
          </p:cNvSpPr>
          <p:nvPr>
            <p:ph type="sldNum" sz="quarter" idx="5"/>
          </p:nvPr>
        </p:nvSpPr>
        <p:spPr/>
        <p:txBody>
          <a:bodyPr/>
          <a:lstStyle/>
          <a:p>
            <a:fld id="{0F04C790-98D4-4C9A-A36D-FAECBF7D5103}" type="slidenum">
              <a:rPr lang="en-GB" smtClean="0"/>
              <a:t>15</a:t>
            </a:fld>
            <a:endParaRPr lang="en-GB"/>
          </a:p>
        </p:txBody>
      </p:sp>
    </p:spTree>
    <p:extLst>
      <p:ext uri="{BB962C8B-B14F-4D97-AF65-F5344CB8AC3E}">
        <p14:creationId xmlns:p14="http://schemas.microsoft.com/office/powerpoint/2010/main" val="2612915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a typeface="Calibri"/>
                <a:cs typeface="Calibri"/>
              </a:rPr>
              <a:t>Hur arbetar vi i praktiken? </a:t>
            </a:r>
          </a:p>
        </p:txBody>
      </p:sp>
      <p:sp>
        <p:nvSpPr>
          <p:cNvPr id="4" name="Platshållare för bildnummer 3"/>
          <p:cNvSpPr>
            <a:spLocks noGrp="1"/>
          </p:cNvSpPr>
          <p:nvPr>
            <p:ph type="sldNum" sz="quarter" idx="5"/>
          </p:nvPr>
        </p:nvSpPr>
        <p:spPr/>
        <p:txBody>
          <a:bodyPr/>
          <a:lstStyle/>
          <a:p>
            <a:fld id="{0F04C790-98D4-4C9A-A36D-FAECBF7D5103}" type="slidenum">
              <a:rPr lang="en-GB" smtClean="0"/>
              <a:t>16</a:t>
            </a:fld>
            <a:endParaRPr lang="en-GB"/>
          </a:p>
        </p:txBody>
      </p:sp>
    </p:spTree>
    <p:extLst>
      <p:ext uri="{BB962C8B-B14F-4D97-AF65-F5344CB8AC3E}">
        <p14:creationId xmlns:p14="http://schemas.microsoft.com/office/powerpoint/2010/main" val="969859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solidFill>
                  <a:srgbClr val="000000"/>
                </a:solidFill>
                <a:effectLst/>
                <a:latin typeface="Inter"/>
              </a:rPr>
              <a:t>Inledningsvis avgränsar vi arbetet till att undersöka samtliga inköpskategorier (nivå 1) för att bedöma omfattningen av olika risker inom dessa. Baserat på riskanalysen och regionernas inköpsmönster kan vi prioritera specifika inköpskategorier och genomföra fördjupade riskanalyser för att förstå deras sammansättning, leveranskedjor och hållbarhetsproblematik.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GB" dirty="0"/>
          </a:p>
        </p:txBody>
      </p:sp>
      <p:sp>
        <p:nvSpPr>
          <p:cNvPr id="4" name="Platshållare för bildnummer 3"/>
          <p:cNvSpPr>
            <a:spLocks noGrp="1"/>
          </p:cNvSpPr>
          <p:nvPr>
            <p:ph type="sldNum" sz="quarter" idx="5"/>
          </p:nvPr>
        </p:nvSpPr>
        <p:spPr/>
        <p:txBody>
          <a:bodyPr/>
          <a:lstStyle/>
          <a:p>
            <a:fld id="{0F04C790-98D4-4C9A-A36D-FAECBF7D5103}" type="slidenum">
              <a:rPr lang="en-GB" smtClean="0"/>
              <a:t>17</a:t>
            </a:fld>
            <a:endParaRPr lang="en-GB"/>
          </a:p>
        </p:txBody>
      </p:sp>
    </p:spTree>
    <p:extLst>
      <p:ext uri="{BB962C8B-B14F-4D97-AF65-F5344CB8AC3E}">
        <p14:creationId xmlns:p14="http://schemas.microsoft.com/office/powerpoint/2010/main" val="2475524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F04C790-98D4-4C9A-A36D-FAECBF7D5103}" type="slidenum">
              <a:rPr lang="en-GB" smtClean="0"/>
              <a:t>18</a:t>
            </a:fld>
            <a:endParaRPr lang="en-GB"/>
          </a:p>
        </p:txBody>
      </p:sp>
    </p:spTree>
    <p:extLst>
      <p:ext uri="{BB962C8B-B14F-4D97-AF65-F5344CB8AC3E}">
        <p14:creationId xmlns:p14="http://schemas.microsoft.com/office/powerpoint/2010/main" val="35280988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dirty="0"/>
              <a:t>Ska </a:t>
            </a:r>
            <a:r>
              <a:rPr lang="en-US" dirty="0" err="1"/>
              <a:t>ni</a:t>
            </a:r>
            <a:r>
              <a:rPr lang="en-US" dirty="0"/>
              <a:t> </a:t>
            </a:r>
            <a:r>
              <a:rPr lang="en-US" dirty="0" err="1"/>
              <a:t>upphandla</a:t>
            </a:r>
            <a:r>
              <a:rPr lang="en-US" dirty="0"/>
              <a:t> </a:t>
            </a:r>
            <a:r>
              <a:rPr lang="en-US" dirty="0" err="1"/>
              <a:t>något</a:t>
            </a:r>
            <a:r>
              <a:rPr lang="en-US" dirty="0"/>
              <a:t> </a:t>
            </a:r>
            <a:r>
              <a:rPr lang="en-US" dirty="0" err="1"/>
              <a:t>som</a:t>
            </a:r>
            <a:r>
              <a:rPr lang="en-US" dirty="0"/>
              <a:t> </a:t>
            </a:r>
            <a:r>
              <a:rPr lang="en-US" dirty="0" err="1"/>
              <a:t>ingår</a:t>
            </a:r>
            <a:r>
              <a:rPr lang="en-US" dirty="0"/>
              <a:t> i </a:t>
            </a:r>
            <a:r>
              <a:rPr lang="en-US" dirty="0" err="1"/>
              <a:t>regionernas</a:t>
            </a:r>
            <a:r>
              <a:rPr lang="en-US" dirty="0"/>
              <a:t> 16 </a:t>
            </a:r>
            <a:r>
              <a:rPr lang="en-US" dirty="0" err="1"/>
              <a:t>prioterade</a:t>
            </a:r>
            <a:r>
              <a:rPr lang="en-US" dirty="0"/>
              <a:t> </a:t>
            </a:r>
            <a:r>
              <a:rPr lang="en-US" dirty="0" err="1"/>
              <a:t>kategorier</a:t>
            </a:r>
            <a:r>
              <a:rPr lang="en-US" dirty="0"/>
              <a:t>? </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b="0" i="0" baseline="0" dirty="0"/>
              <a:t>Om ja, </a:t>
            </a:r>
            <a:r>
              <a:rPr lang="en-US" dirty="0" err="1"/>
              <a:t>använd</a:t>
            </a:r>
            <a:r>
              <a:rPr lang="en-US" dirty="0"/>
              <a:t> </a:t>
            </a:r>
            <a:r>
              <a:rPr lang="en-US" dirty="0" err="1"/>
              <a:t>våra</a:t>
            </a:r>
            <a:r>
              <a:rPr lang="en-US" dirty="0"/>
              <a:t> </a:t>
            </a:r>
            <a:r>
              <a:rPr lang="en-US" dirty="0" err="1"/>
              <a:t>harmoniserade</a:t>
            </a:r>
            <a:r>
              <a:rPr lang="en-US" dirty="0"/>
              <a:t> </a:t>
            </a:r>
            <a:r>
              <a:rPr lang="en-US" dirty="0" err="1"/>
              <a:t>krav</a:t>
            </a:r>
            <a:r>
              <a:rPr lang="en-US" dirty="0"/>
              <a:t> </a:t>
            </a:r>
            <a:r>
              <a:rPr lang="en-US" dirty="0" err="1"/>
              <a:t>som</a:t>
            </a:r>
            <a:r>
              <a:rPr lang="en-US" dirty="0"/>
              <a:t> </a:t>
            </a:r>
            <a:r>
              <a:rPr lang="en-US" dirty="0" err="1"/>
              <a:t>ni</a:t>
            </a:r>
            <a:r>
              <a:rPr lang="en-US" dirty="0"/>
              <a:t> </a:t>
            </a:r>
            <a:r>
              <a:rPr lang="en-US" dirty="0" err="1"/>
              <a:t>hittar</a:t>
            </a:r>
            <a:r>
              <a:rPr lang="en-US" dirty="0"/>
              <a:t> under Krav I </a:t>
            </a:r>
            <a:r>
              <a:rPr lang="en-US" dirty="0" err="1"/>
              <a:t>Fyren</a:t>
            </a:r>
            <a:r>
              <a:rPr lang="en-US" dirty="0"/>
              <a:t>. </a:t>
            </a: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F04C790-98D4-4C9A-A36D-FAECBF7D5103}" type="slidenum">
              <a:rPr lang="en-GB" smtClean="0"/>
              <a:t>19</a:t>
            </a:fld>
            <a:endParaRPr lang="en-GB"/>
          </a:p>
        </p:txBody>
      </p:sp>
    </p:spTree>
    <p:extLst>
      <p:ext uri="{BB962C8B-B14F-4D97-AF65-F5344CB8AC3E}">
        <p14:creationId xmlns:p14="http://schemas.microsoft.com/office/powerpoint/2010/main" val="715399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000000"/>
                </a:solidFill>
                <a:effectLst/>
                <a:latin typeface="Inter"/>
              </a:rPr>
              <a:t>Varmt välkomna till vår introduktion av regionsamarbetet för Hållbar Upphandling! </a:t>
            </a:r>
          </a:p>
          <a:p>
            <a:pPr algn="l"/>
            <a:endParaRPr lang="sv-SE" b="0" i="0" dirty="0">
              <a:solidFill>
                <a:srgbClr val="000000"/>
              </a:solidFill>
              <a:effectLst/>
              <a:latin typeface="Inter"/>
            </a:endParaRPr>
          </a:p>
          <a:p>
            <a:pPr algn="l"/>
            <a:r>
              <a:rPr lang="sv-SE" b="0" i="0" dirty="0">
                <a:solidFill>
                  <a:srgbClr val="000000"/>
                </a:solidFill>
                <a:effectLst/>
                <a:latin typeface="Inter"/>
              </a:rPr>
              <a:t>Målen med denna introduktion är att du ska: </a:t>
            </a:r>
          </a:p>
          <a:p>
            <a:pPr algn="l"/>
            <a:endParaRPr lang="sv-SE" b="0" i="0" dirty="0">
              <a:solidFill>
                <a:srgbClr val="000000"/>
              </a:solidFill>
              <a:effectLst/>
              <a:latin typeface="Inter"/>
            </a:endParaRPr>
          </a:p>
          <a:p>
            <a:pPr algn="l">
              <a:buFont typeface="Arial" panose="020B0604020202020204" pitchFamily="34" charset="0"/>
              <a:buChar char="•"/>
            </a:pPr>
            <a:r>
              <a:rPr lang="sv-SE" b="0" i="0" dirty="0">
                <a:solidFill>
                  <a:srgbClr val="000000"/>
                </a:solidFill>
                <a:effectLst/>
                <a:latin typeface="Inter"/>
              </a:rPr>
              <a:t>Förstå mer om vårt gemensamma arbete inom hållbar upphandling.</a:t>
            </a:r>
          </a:p>
          <a:p>
            <a:pPr algn="l">
              <a:buFont typeface="Arial" panose="020B0604020202020204" pitchFamily="34" charset="0"/>
              <a:buChar char="•"/>
            </a:pPr>
            <a:r>
              <a:rPr lang="sv-SE" b="0" i="0" dirty="0">
                <a:solidFill>
                  <a:srgbClr val="000000"/>
                </a:solidFill>
                <a:effectLst/>
                <a:latin typeface="Inter"/>
              </a:rPr>
              <a:t>Veta vart ni kan vända er med eventuella frågor.</a:t>
            </a:r>
          </a:p>
          <a:p>
            <a:pPr algn="l">
              <a:buFont typeface="Arial" panose="020B0604020202020204" pitchFamily="34" charset="0"/>
              <a:buChar char="•"/>
            </a:pPr>
            <a:r>
              <a:rPr lang="sv-SE" b="0" i="0" dirty="0">
                <a:solidFill>
                  <a:srgbClr val="000000"/>
                </a:solidFill>
                <a:effectLst/>
                <a:latin typeface="Inter"/>
              </a:rPr>
              <a:t>Känna er motiverade av den skillnad vi gör tillsammans, både regionalt, nationellt och globalt.</a:t>
            </a:r>
          </a:p>
          <a:p>
            <a:endParaRPr lang="en-GB" dirty="0"/>
          </a:p>
        </p:txBody>
      </p:sp>
      <p:sp>
        <p:nvSpPr>
          <p:cNvPr id="4" name="Platshållare för bildnummer 3"/>
          <p:cNvSpPr>
            <a:spLocks noGrp="1"/>
          </p:cNvSpPr>
          <p:nvPr>
            <p:ph type="sldNum" sz="quarter" idx="5"/>
          </p:nvPr>
        </p:nvSpPr>
        <p:spPr/>
        <p:txBody>
          <a:bodyPr/>
          <a:lstStyle/>
          <a:p>
            <a:fld id="{0F04C790-98D4-4C9A-A36D-FAECBF7D5103}" type="slidenum">
              <a:rPr lang="en-GB" smtClean="0"/>
              <a:t>2</a:t>
            </a:fld>
            <a:endParaRPr lang="en-GB"/>
          </a:p>
        </p:txBody>
      </p:sp>
    </p:spTree>
    <p:extLst>
      <p:ext uri="{BB962C8B-B14F-4D97-AF65-F5344CB8AC3E}">
        <p14:creationId xmlns:p14="http://schemas.microsoft.com/office/powerpoint/2010/main" val="1110411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7DBA039-8B1A-456E-92C0-194098B87C0E}" type="slidenum">
              <a:rPr lang="sv-SE" smtClean="0"/>
              <a:t>20</a:t>
            </a:fld>
            <a:endParaRPr lang="sv-SE"/>
          </a:p>
        </p:txBody>
      </p:sp>
    </p:spTree>
    <p:extLst>
      <p:ext uri="{BB962C8B-B14F-4D97-AF65-F5344CB8AC3E}">
        <p14:creationId xmlns:p14="http://schemas.microsoft.com/office/powerpoint/2010/main" val="2130363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7DBA039-8B1A-456E-92C0-194098B87C0E}" type="slidenum">
              <a:rPr lang="sv-SE" smtClean="0"/>
              <a:t>21</a:t>
            </a:fld>
            <a:endParaRPr lang="sv-SE"/>
          </a:p>
        </p:txBody>
      </p:sp>
    </p:spTree>
    <p:extLst>
      <p:ext uri="{BB962C8B-B14F-4D97-AF65-F5344CB8AC3E}">
        <p14:creationId xmlns:p14="http://schemas.microsoft.com/office/powerpoint/2010/main" val="475212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7DBA039-8B1A-456E-92C0-194098B87C0E}" type="slidenum">
              <a:rPr lang="sv-SE" smtClean="0"/>
              <a:t>22</a:t>
            </a:fld>
            <a:endParaRPr lang="sv-SE"/>
          </a:p>
        </p:txBody>
      </p:sp>
    </p:spTree>
    <p:extLst>
      <p:ext uri="{BB962C8B-B14F-4D97-AF65-F5344CB8AC3E}">
        <p14:creationId xmlns:p14="http://schemas.microsoft.com/office/powerpoint/2010/main" val="36311559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000000"/>
                </a:solidFill>
                <a:effectLst/>
                <a:latin typeface="Inter"/>
              </a:rPr>
              <a:t>Vi har en eskaleringstrappa inom vårt samarbete som skapar förutsägbarhet för leverantörerna och samstämmighet mellan regionerna. Eskaleringstrappan visar hur vi ska agera vid avvikelser, särskilt om en åtgärdsplan inte följs av leverantören. </a:t>
            </a:r>
          </a:p>
          <a:p>
            <a:pPr algn="l"/>
            <a:endParaRPr lang="sv-SE" b="0" i="0" dirty="0">
              <a:solidFill>
                <a:srgbClr val="000000"/>
              </a:solidFill>
              <a:effectLst/>
              <a:latin typeface="Inter"/>
            </a:endParaRPr>
          </a:p>
          <a:p>
            <a:pPr algn="l"/>
            <a:r>
              <a:rPr lang="sv-SE" b="0" i="0" dirty="0">
                <a:solidFill>
                  <a:srgbClr val="000000"/>
                </a:solidFill>
                <a:effectLst/>
                <a:latin typeface="Inter"/>
              </a:rPr>
              <a:t>Eskaleringstrappan följer </a:t>
            </a:r>
            <a:r>
              <a:rPr lang="sv-SE" b="0" i="0" dirty="0" err="1">
                <a:solidFill>
                  <a:srgbClr val="000000"/>
                </a:solidFill>
                <a:effectLst/>
                <a:latin typeface="Inter"/>
              </a:rPr>
              <a:t>LfU:s</a:t>
            </a:r>
            <a:r>
              <a:rPr lang="sv-SE" b="0" i="0" dirty="0">
                <a:solidFill>
                  <a:srgbClr val="000000"/>
                </a:solidFill>
                <a:effectLst/>
                <a:latin typeface="Inter"/>
              </a:rPr>
              <a:t> gemensamma riktlinjer och kommer att finnas tillgänglig under Uppföljning i Fyren. Åtgärderna blir mer drastiska ju större avvikelserna är, med en process från åtgärdsplan till varningsbrev, kontakt med VD, avropsstopp och i sällsynta fall uppsägning av avtalet. Mer information och en arbetsrutin med detaljer och mallar kommer att publiceras när de är klara.</a:t>
            </a:r>
          </a:p>
          <a:p>
            <a:endParaRPr lang="sv-SE" dirty="0">
              <a:ea typeface="Calibri"/>
              <a:cs typeface="Calibri"/>
            </a:endParaRPr>
          </a:p>
        </p:txBody>
      </p:sp>
      <p:sp>
        <p:nvSpPr>
          <p:cNvPr id="4" name="Platshållare för bildnummer 3"/>
          <p:cNvSpPr>
            <a:spLocks noGrp="1"/>
          </p:cNvSpPr>
          <p:nvPr>
            <p:ph type="sldNum" sz="quarter" idx="5"/>
          </p:nvPr>
        </p:nvSpPr>
        <p:spPr/>
        <p:txBody>
          <a:bodyPr/>
          <a:lstStyle/>
          <a:p>
            <a:fld id="{F72003A9-AC0F-4F0D-9CDB-4E35607D5CEB}" type="slidenum">
              <a:rPr lang="sv-SE" smtClean="0"/>
              <a:t>23</a:t>
            </a:fld>
            <a:endParaRPr lang="sv-SE"/>
          </a:p>
        </p:txBody>
      </p:sp>
    </p:spTree>
    <p:extLst>
      <p:ext uri="{BB962C8B-B14F-4D97-AF65-F5344CB8AC3E}">
        <p14:creationId xmlns:p14="http://schemas.microsoft.com/office/powerpoint/2010/main" val="2623991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v-SE" b="0" i="0" dirty="0">
                <a:solidFill>
                  <a:srgbClr val="000000"/>
                </a:solidFill>
                <a:effectLst/>
                <a:latin typeface="Inter"/>
              </a:rPr>
              <a:t>För att lära dig mer om uppförandekoden rekommenderar vi en kort utbildning som finns på vår hemsida och tar cirka 15 minuter. Utbildningen finns under vägledningsfliken. Vi erbjuder även omfattande information om uppförandekodens betydelse och övriga krav i kontraktsvillkoren för hållbara leveranskedjor.</a:t>
            </a:r>
          </a:p>
          <a:p>
            <a:pPr algn="l"/>
            <a:endParaRPr lang="sv-SE" b="0" i="0" dirty="0">
              <a:solidFill>
                <a:srgbClr val="000000"/>
              </a:solidFill>
              <a:effectLst/>
              <a:latin typeface="Inter"/>
            </a:endParaRPr>
          </a:p>
        </p:txBody>
      </p:sp>
      <p:sp>
        <p:nvSpPr>
          <p:cNvPr id="4" name="Slide Number Placeholder 3"/>
          <p:cNvSpPr>
            <a:spLocks noGrp="1"/>
          </p:cNvSpPr>
          <p:nvPr>
            <p:ph type="sldNum" sz="quarter" idx="5"/>
          </p:nvPr>
        </p:nvSpPr>
        <p:spPr/>
        <p:txBody>
          <a:bodyPr/>
          <a:lstStyle/>
          <a:p>
            <a:fld id="{0F04C790-98D4-4C9A-A36D-FAECBF7D5103}" type="slidenum">
              <a:rPr lang="en-GB" smtClean="0"/>
              <a:t>24</a:t>
            </a:fld>
            <a:endParaRPr lang="en-GB"/>
          </a:p>
        </p:txBody>
      </p:sp>
    </p:spTree>
    <p:extLst>
      <p:ext uri="{BB962C8B-B14F-4D97-AF65-F5344CB8AC3E}">
        <p14:creationId xmlns:p14="http://schemas.microsoft.com/office/powerpoint/2010/main" val="41527571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7DBA039-8B1A-456E-92C0-194098B87C0E}" type="slidenum">
              <a:rPr lang="sv-SE" smtClean="0"/>
              <a:t>25</a:t>
            </a:fld>
            <a:endParaRPr lang="sv-SE"/>
          </a:p>
        </p:txBody>
      </p:sp>
    </p:spTree>
    <p:extLst>
      <p:ext uri="{BB962C8B-B14F-4D97-AF65-F5344CB8AC3E}">
        <p14:creationId xmlns:p14="http://schemas.microsoft.com/office/powerpoint/2010/main" val="3948098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PG</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04C790-98D4-4C9A-A36D-FAECBF7D510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227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000000"/>
                </a:solidFill>
                <a:effectLst/>
                <a:latin typeface="Inter"/>
              </a:rPr>
              <a:t>Varför är hållbar upphandling viktig för regionerna? </a:t>
            </a:r>
          </a:p>
          <a:p>
            <a:pPr algn="l"/>
            <a:endParaRPr lang="sv-SE" b="0" i="0" dirty="0">
              <a:solidFill>
                <a:srgbClr val="000000"/>
              </a:solidFill>
              <a:effectLst/>
              <a:latin typeface="Inter"/>
            </a:endParaRPr>
          </a:p>
          <a:p>
            <a:pPr algn="l"/>
            <a:r>
              <a:rPr lang="sv-SE" b="0" i="0" dirty="0">
                <a:solidFill>
                  <a:srgbClr val="000000"/>
                </a:solidFill>
                <a:effectLst/>
                <a:latin typeface="Inter"/>
              </a:rPr>
              <a:t>Offentlig upphandling är avgörande för att säkerställa tillgången till produkterna och tjänster som regionerna behöver för viktiga samhällsfunktioner, såsom hälso- och sjukvård. Under de senaste 10-15 åren har offentlig upphandling blivit en viktig politisk strategi för att nå samhällsmål.</a:t>
            </a:r>
          </a:p>
          <a:p>
            <a:pPr algn="l"/>
            <a:endParaRPr lang="sv-SE" b="0" i="0" dirty="0">
              <a:solidFill>
                <a:srgbClr val="000000"/>
              </a:solidFill>
              <a:effectLst/>
              <a:latin typeface="Inter"/>
            </a:endParaRPr>
          </a:p>
          <a:p>
            <a:pPr algn="l"/>
            <a:r>
              <a:rPr lang="sv-SE" b="0" i="0" dirty="0">
                <a:solidFill>
                  <a:srgbClr val="000000"/>
                </a:solidFill>
                <a:effectLst/>
                <a:latin typeface="Inter"/>
              </a:rPr>
              <a:t>Vi strävar efter att upphandla till bästa värde för medborgarnas pengar, där värde inte bara handlar om pris utan också om hållbarhet. Genom hållbar upphandling bidrar regionerna till bättre förhållanden för både människor och miljö, både regionalt och globalt.</a:t>
            </a:r>
          </a:p>
          <a:p>
            <a:pPr algn="l"/>
            <a:endParaRPr lang="sv-SE" b="0" i="0" dirty="0">
              <a:solidFill>
                <a:srgbClr val="000000"/>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solidFill>
                  <a:srgbClr val="000000"/>
                </a:solidFill>
                <a:effectLst/>
                <a:latin typeface="Inter"/>
              </a:rPr>
              <a:t>Det finns en tydlig koppling mellan regionernas inköp och FN:s 17 globala mål i Agenda 2030. Delmål </a:t>
            </a:r>
            <a:r>
              <a:rPr lang="sv-SE" sz="1200" dirty="0">
                <a:latin typeface="Open Sans"/>
                <a:ea typeface="Open Sans"/>
                <a:cs typeface="Open Sans"/>
              </a:rPr>
              <a:t>12:7 handlar om att främja hållbara offentliga upphandlingsmetoder i enlighet med nationell politik &amp; nationella prioriteringar.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Open Sans"/>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dirty="0">
                <a:solidFill>
                  <a:srgbClr val="000000"/>
                </a:solidFill>
                <a:effectLst/>
                <a:latin typeface="Inter"/>
              </a:rPr>
              <a:t>Hållbarhetskrav inom offentlig upphandling, som tidigare betraktades som frivilliga, blir nu mer tvingande. I vissa fall måste regionerna kräva att leverantörer följer ILO:s kärnkonventioner om svensk arbetsrätt inte är tillämplig, under förutsättning att det är "behövligt.”</a:t>
            </a:r>
            <a:endParaRPr lang="sv-SE" sz="1200" dirty="0">
              <a:latin typeface="Open Sans"/>
              <a:ea typeface="Open Sans"/>
              <a:cs typeface="Open Sans"/>
            </a:endParaRPr>
          </a:p>
          <a:p>
            <a:pPr algn="l"/>
            <a:endParaRPr lang="sv-SE" b="0" i="0" dirty="0">
              <a:solidFill>
                <a:srgbClr val="000000"/>
              </a:solidFill>
              <a:effectLst/>
              <a:latin typeface="Inter"/>
            </a:endParaRPr>
          </a:p>
          <a:p>
            <a:r>
              <a:rPr lang="sv-SE" b="0" i="0">
                <a:solidFill>
                  <a:srgbClr val="000000"/>
                </a:solidFill>
                <a:effectLst/>
                <a:latin typeface="Inter"/>
              </a:rPr>
              <a:t>Genom samarbetet inom hållbar upphandling kan regionerna använda sin köpkraft för att stimulera en omställning till hållbar produktion och konsumtion. Offentlig sektor, som ofta är den största köparen på många marknader, kan därmed skapa efterfrågan på hållbara produkter och tjänster. Offentlig upphandling omsätter betydande belopp; i OECD-länderna motsvarar det i genomsnitt 13 % av BNP. I Sverige är siffran ännu högre, med offentliga upphandlingar som uppgår till över </a:t>
            </a:r>
            <a:r>
              <a:rPr lang="sv-SE">
                <a:solidFill>
                  <a:srgbClr val="000000"/>
                </a:solidFill>
                <a:latin typeface="Inter"/>
              </a:rPr>
              <a:t>1000 </a:t>
            </a:r>
            <a:r>
              <a:rPr lang="sv-SE" b="0" i="0">
                <a:solidFill>
                  <a:srgbClr val="000000"/>
                </a:solidFill>
                <a:effectLst/>
                <a:latin typeface="Inter"/>
              </a:rPr>
              <a:t> miljarder kronor per år, vilket representerar cirka </a:t>
            </a:r>
            <a:r>
              <a:rPr lang="sv-SE">
                <a:solidFill>
                  <a:srgbClr val="000000"/>
                </a:solidFill>
                <a:latin typeface="Inter"/>
              </a:rPr>
              <a:t>18</a:t>
            </a:r>
            <a:r>
              <a:rPr lang="sv-SE" b="0" i="0">
                <a:solidFill>
                  <a:srgbClr val="000000"/>
                </a:solidFill>
                <a:effectLst/>
                <a:latin typeface="Inter"/>
              </a:rPr>
              <a:t> % av Sveriges BNP.</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0F04C790-98D4-4C9A-A36D-FAECBF7D5103}" type="slidenum">
              <a:rPr lang="en-GB" smtClean="0"/>
              <a:t>4</a:t>
            </a:fld>
            <a:endParaRPr lang="en-GB"/>
          </a:p>
        </p:txBody>
      </p:sp>
    </p:spTree>
    <p:extLst>
      <p:ext uri="{BB962C8B-B14F-4D97-AF65-F5344CB8AC3E}">
        <p14:creationId xmlns:p14="http://schemas.microsoft.com/office/powerpoint/2010/main" val="4091798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PG</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04C790-98D4-4C9A-A36D-FAECBF7D510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5405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a:p>
            <a:r>
              <a:rPr lang="sv-SE"/>
              <a:t>PG: Jag uppdaterar med info om översvämningarna och att Punjab och Sialkot är drabbade. </a:t>
            </a:r>
          </a:p>
          <a:p>
            <a:endParaRPr lang="sv-SE"/>
          </a:p>
          <a:p>
            <a:r>
              <a:rPr lang="sv-SE"/>
              <a:t>Diego – olika miljörisker längsmed produkternas värdekedja. Allvarligaste miljörisker ses vid utvinning av råmaterial (olja, järnmalm osv.) samt vid förädlingsprocessen av råvarorna. Även komponent- och sluttillverkning ses ha höga risker vad gäller kemikaliehantering och utsläpp till luft. Sist, som är gemensamt för alla långa värdekedjor utsläpp från sjöfart, land- och luftburna transporter.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ECC2D-EAC1-4BD0-B09A-7FDE50B30A9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269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7DBA039-8B1A-456E-92C0-194098B87C0E}" type="slidenum">
              <a:rPr lang="sv-SE" smtClean="0"/>
              <a:t>7</a:t>
            </a:fld>
            <a:endParaRPr lang="sv-SE"/>
          </a:p>
        </p:txBody>
      </p:sp>
    </p:spTree>
    <p:extLst>
      <p:ext uri="{BB962C8B-B14F-4D97-AF65-F5344CB8AC3E}">
        <p14:creationId xmlns:p14="http://schemas.microsoft.com/office/powerpoint/2010/main" val="4129838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04C790-98D4-4C9A-A36D-FAECBF7D510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1453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ea typeface="Calibri"/>
                <a:cs typeface="Calibri"/>
              </a:rPr>
              <a:t>Uppdatera med någon inledande bild om vår organisation. </a:t>
            </a:r>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04C790-98D4-4C9A-A36D-FAECBF7D510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2713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woosh Startbild">
    <p:spTree>
      <p:nvGrpSpPr>
        <p:cNvPr id="1" name=""/>
        <p:cNvGrpSpPr/>
        <p:nvPr/>
      </p:nvGrpSpPr>
      <p:grpSpPr>
        <a:xfrm>
          <a:off x="0" y="0"/>
          <a:ext cx="0" cy="0"/>
          <a:chOff x="0" y="0"/>
          <a:chExt cx="0" cy="0"/>
        </a:xfrm>
      </p:grpSpPr>
      <p:sp>
        <p:nvSpPr>
          <p:cNvPr id="2" name="Title 1"/>
          <p:cNvSpPr>
            <a:spLocks noGrp="1"/>
          </p:cNvSpPr>
          <p:nvPr>
            <p:ph type="ctrTitle"/>
          </p:nvPr>
        </p:nvSpPr>
        <p:spPr>
          <a:xfrm>
            <a:off x="1507066" y="1741594"/>
            <a:ext cx="9168553" cy="1646302"/>
          </a:xfrm>
        </p:spPr>
        <p:txBody>
          <a:bodyPr anchor="b">
            <a:noAutofit/>
          </a:bodyPr>
          <a:lstStyle>
            <a:lvl1pPr algn="l">
              <a:defRPr sz="5400">
                <a:solidFill>
                  <a:schemeClr val="accent1"/>
                </a:solidFill>
              </a:defRPr>
            </a:lvl1pPr>
          </a:lstStyle>
          <a:p>
            <a:r>
              <a:rPr lang="sv-SE"/>
              <a:t>Klicka här för att ändra mall för rubrikformat</a:t>
            </a:r>
            <a:endParaRPr lang="en-US"/>
          </a:p>
        </p:txBody>
      </p:sp>
      <p:sp>
        <p:nvSpPr>
          <p:cNvPr id="3" name="Subtitle 2"/>
          <p:cNvSpPr>
            <a:spLocks noGrp="1"/>
          </p:cNvSpPr>
          <p:nvPr>
            <p:ph type="subTitle" idx="1"/>
          </p:nvPr>
        </p:nvSpPr>
        <p:spPr>
          <a:xfrm>
            <a:off x="1507067" y="3490763"/>
            <a:ext cx="9168552" cy="1096899"/>
          </a:xfrm>
        </p:spPr>
        <p:txBody>
          <a:bodyPr anchor="t"/>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a:p>
        </p:txBody>
      </p:sp>
      <p:sp>
        <p:nvSpPr>
          <p:cNvPr id="4" name="Date Placeholder 3"/>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b="0" i="0">
                <a:solidFill>
                  <a:srgbClr val="EC661D"/>
                </a:solidFill>
                <a:latin typeface="Open Sans" panose="020B0606030504020204" pitchFamily="34" charset="0"/>
                <a:ea typeface="Open Sans" panose="020B0606030504020204" pitchFamily="34" charset="0"/>
                <a:cs typeface="Open Sans" panose="020B0606030504020204" pitchFamily="34" charset="0"/>
              </a:defRPr>
            </a:lvl1pPr>
          </a:lstStyle>
          <a:p>
            <a:fld id="{D57F1E4F-1CFF-5643-939E-217C01CDF565}" type="slidenum">
              <a:rPr lang="en-US" smtClean="0"/>
              <a:pPr/>
              <a:t>‹#›</a:t>
            </a:fld>
            <a:endParaRPr lang="en-US"/>
          </a:p>
        </p:txBody>
      </p:sp>
      <p:pic>
        <p:nvPicPr>
          <p:cNvPr id="16" name="Bildobjekt 15">
            <a:extLst>
              <a:ext uri="{FF2B5EF4-FFF2-40B4-BE49-F238E27FC236}">
                <a16:creationId xmlns:a16="http://schemas.microsoft.com/office/drawing/2014/main" id="{CA4940DB-550F-47B1-8FF3-30CF28E0213C}"/>
              </a:ext>
            </a:extLst>
          </p:cNvPr>
          <p:cNvPicPr>
            <a:picLocks noChangeAspect="1"/>
          </p:cNvPicPr>
          <p:nvPr userDrawn="1"/>
        </p:nvPicPr>
        <p:blipFill>
          <a:blip r:embed="rId2"/>
          <a:srcRect/>
          <a:stretch/>
        </p:blipFill>
        <p:spPr>
          <a:xfrm>
            <a:off x="10076282" y="6249504"/>
            <a:ext cx="1974471" cy="444256"/>
          </a:xfrm>
          <a:prstGeom prst="rect">
            <a:avLst/>
          </a:prstGeom>
        </p:spPr>
      </p:pic>
    </p:spTree>
    <p:extLst>
      <p:ext uri="{BB962C8B-B14F-4D97-AF65-F5344CB8AC3E}">
        <p14:creationId xmlns:p14="http://schemas.microsoft.com/office/powerpoint/2010/main" val="2522391471"/>
      </p:ext>
    </p:extLst>
  </p:cSld>
  <p:clrMapOvr>
    <a:masterClrMapping/>
  </p:clrMapOvr>
  <p:extLst>
    <p:ext uri="{DCECCB84-F9BA-43D5-87BE-67443E8EF086}">
      <p15:sldGuideLst xmlns:p15="http://schemas.microsoft.com/office/powerpoint/2012/main">
        <p15:guide id="1" orient="horz" pos="3952">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irklar Rubrik + Brö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489776" cy="1320800"/>
          </a:xfrm>
        </p:spPr>
        <p:txBody>
          <a:bodyPr/>
          <a:lstStyle/>
          <a:p>
            <a:r>
              <a:rPr lang="sv-SE"/>
              <a:t>Klicka här för att ändra mall för rubrikformat</a:t>
            </a:r>
            <a:endParaRPr lang="en-US"/>
          </a:p>
        </p:txBody>
      </p:sp>
      <p:sp>
        <p:nvSpPr>
          <p:cNvPr id="3" name="Date Placeholder 2"/>
          <p:cNvSpPr>
            <a:spLocks noGrp="1"/>
          </p:cNvSpPr>
          <p:nvPr>
            <p:ph type="dt" sz="half" idx="10"/>
          </p:nvPr>
        </p:nvSpPr>
        <p:spPr>
          <a:xfrm>
            <a:off x="7205133" y="6314399"/>
            <a:ext cx="911939" cy="367200"/>
          </a:xfrm>
        </p:spPr>
        <p:txBody>
          <a:bodyPr/>
          <a:lstStyle>
            <a:lvl1pPr>
              <a:defRPr>
                <a:solidFill>
                  <a:schemeClr val="bg1"/>
                </a:solidFill>
              </a:defRPr>
            </a:lvl1pPr>
          </a:lstStyle>
          <a:p>
            <a:fld id="{B61BEF0D-F0BB-DE4B-95CE-6DB70DBA9567}" type="datetimeFigureOut">
              <a:rPr lang="en-US" smtClean="0"/>
              <a:pPr/>
              <a:t>4/1/2026</a:t>
            </a:fld>
            <a:endParaRPr lang="en-US"/>
          </a:p>
        </p:txBody>
      </p:sp>
      <p:sp>
        <p:nvSpPr>
          <p:cNvPr id="4" name="Footer Placeholder 3"/>
          <p:cNvSpPr>
            <a:spLocks noGrp="1"/>
          </p:cNvSpPr>
          <p:nvPr>
            <p:ph type="ftr" sz="quarter" idx="11"/>
          </p:nvPr>
        </p:nvSpPr>
        <p:spPr>
          <a:xfrm>
            <a:off x="677334" y="6314399"/>
            <a:ext cx="6297612" cy="367200"/>
          </a:xfrm>
        </p:spPr>
        <p:txBody>
          <a:bodyPr/>
          <a:lstStyle/>
          <a:p>
            <a:endParaRPr lang="en-US"/>
          </a:p>
        </p:txBody>
      </p:sp>
      <p:sp>
        <p:nvSpPr>
          <p:cNvPr id="5" name="Slide Number Placeholder 4"/>
          <p:cNvSpPr>
            <a:spLocks noGrp="1"/>
          </p:cNvSpPr>
          <p:nvPr>
            <p:ph type="sldNum" sz="quarter" idx="12"/>
          </p:nvPr>
        </p:nvSpPr>
        <p:spPr>
          <a:xfrm>
            <a:off x="8590663" y="6314399"/>
            <a:ext cx="683339" cy="367200"/>
          </a:xfrm>
        </p:spPr>
        <p:txBody>
          <a:bodyPr/>
          <a:lstStyle>
            <a:lvl1pPr>
              <a:defRPr>
                <a:solidFill>
                  <a:schemeClr val="bg1"/>
                </a:solidFill>
              </a:defRPr>
            </a:lvl1pPr>
          </a:lstStyle>
          <a:p>
            <a:fld id="{D57F1E4F-1CFF-5643-939E-217C01CDF565}" type="slidenum">
              <a:rPr lang="en-US" smtClean="0"/>
              <a:pPr/>
              <a:t>‹#›</a:t>
            </a:fld>
            <a:endParaRPr lang="en-US"/>
          </a:p>
        </p:txBody>
      </p:sp>
      <p:sp>
        <p:nvSpPr>
          <p:cNvPr id="8" name="Subtitle 2">
            <a:extLst>
              <a:ext uri="{FF2B5EF4-FFF2-40B4-BE49-F238E27FC236}">
                <a16:creationId xmlns:a16="http://schemas.microsoft.com/office/drawing/2014/main" id="{D021738E-95FE-D243-9C2E-A890C8F643CE}"/>
              </a:ext>
            </a:extLst>
          </p:cNvPr>
          <p:cNvSpPr>
            <a:spLocks noGrp="1"/>
          </p:cNvSpPr>
          <p:nvPr>
            <p:ph type="subTitle" idx="1"/>
          </p:nvPr>
        </p:nvSpPr>
        <p:spPr>
          <a:xfrm>
            <a:off x="677334" y="2340532"/>
            <a:ext cx="9168552" cy="3340178"/>
          </a:xfrm>
        </p:spPr>
        <p:txBody>
          <a:bodyPr anchor="t"/>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a:p>
        </p:txBody>
      </p:sp>
      <p:pic>
        <p:nvPicPr>
          <p:cNvPr id="6" name="Bildobjekt 5">
            <a:extLst>
              <a:ext uri="{FF2B5EF4-FFF2-40B4-BE49-F238E27FC236}">
                <a16:creationId xmlns:a16="http://schemas.microsoft.com/office/drawing/2014/main" id="{5FF44EB5-A59B-A4C7-A163-2E19D22F36B0}"/>
              </a:ext>
            </a:extLst>
          </p:cNvPr>
          <p:cNvPicPr>
            <a:picLocks noChangeAspect="1"/>
          </p:cNvPicPr>
          <p:nvPr userDrawn="1"/>
        </p:nvPicPr>
        <p:blipFill>
          <a:blip r:embed="rId2"/>
          <a:srcRect/>
          <a:stretch/>
        </p:blipFill>
        <p:spPr>
          <a:xfrm>
            <a:off x="10076282" y="6249504"/>
            <a:ext cx="1974471" cy="444256"/>
          </a:xfrm>
          <a:prstGeom prst="rect">
            <a:avLst/>
          </a:prstGeom>
        </p:spPr>
      </p:pic>
    </p:spTree>
    <p:extLst>
      <p:ext uri="{BB962C8B-B14F-4D97-AF65-F5344CB8AC3E}">
        <p14:creationId xmlns:p14="http://schemas.microsoft.com/office/powerpoint/2010/main" val="308553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2"/>
          <p:cNvSpPr>
            <a:spLocks noGrp="1"/>
          </p:cNvSpPr>
          <p:nvPr>
            <p:ph type="pic" sz="quarter" idx="11"/>
          </p:nvPr>
        </p:nvSpPr>
        <p:spPr>
          <a:xfrm>
            <a:off x="0" y="0"/>
            <a:ext cx="12192000" cy="6858000"/>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42987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6260302" y="0"/>
            <a:ext cx="5931698" cy="593015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668589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457133" y="3576918"/>
            <a:ext cx="11271757" cy="2470151"/>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210522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1062314" y="1237457"/>
            <a:ext cx="6080121" cy="4612014"/>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450779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5985360" y="807479"/>
            <a:ext cx="5483859" cy="5310934"/>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7" name="Picture Placeholder 6"/>
          <p:cNvSpPr>
            <a:spLocks noGrp="1"/>
          </p:cNvSpPr>
          <p:nvPr>
            <p:ph type="pic" sz="quarter" idx="12"/>
          </p:nvPr>
        </p:nvSpPr>
        <p:spPr>
          <a:xfrm flipV="1">
            <a:off x="7126672" y="1862746"/>
            <a:ext cx="3201234" cy="3200400"/>
          </a:xfrm>
          <a:prstGeom prst="ellipse">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909776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0" y="779930"/>
            <a:ext cx="5931698" cy="5482292"/>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798387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1815825" y="860612"/>
            <a:ext cx="4411784" cy="529403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0410866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545986" y="647521"/>
            <a:ext cx="4971348" cy="5614700"/>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5"/>
          <p:cNvSpPr>
            <a:spLocks noGrp="1"/>
          </p:cNvSpPr>
          <p:nvPr>
            <p:ph type="pic" sz="quarter" idx="12"/>
          </p:nvPr>
        </p:nvSpPr>
        <p:spPr>
          <a:xfrm>
            <a:off x="3689984" y="1627996"/>
            <a:ext cx="3654701" cy="365374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365156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1660925" y="807479"/>
            <a:ext cx="5483859" cy="5310934"/>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6"/>
          <p:cNvSpPr>
            <a:spLocks noGrp="1"/>
          </p:cNvSpPr>
          <p:nvPr>
            <p:ph type="pic" sz="quarter" idx="12"/>
          </p:nvPr>
        </p:nvSpPr>
        <p:spPr>
          <a:xfrm flipV="1">
            <a:off x="2846494" y="2079522"/>
            <a:ext cx="3199887" cy="2909881"/>
          </a:xfrm>
          <a:prstGeom prst="triangle">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62874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woosh Rubrik + Brö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489776" cy="1320800"/>
          </a:xfrm>
        </p:spPr>
        <p:txBody>
          <a:bodyPr/>
          <a:lstStyle/>
          <a:p>
            <a:r>
              <a:rPr lang="sv-SE"/>
              <a:t>Klicka här för att ändra mall för rubrikformat</a:t>
            </a:r>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B61BEF0D-F0BB-DE4B-95CE-6DB70DBA9567}" type="datetimeFigureOut">
              <a:rPr lang="en-US" smtClean="0"/>
              <a:pPr/>
              <a:t>4/1/2026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a:p>
        </p:txBody>
      </p:sp>
      <p:sp>
        <p:nvSpPr>
          <p:cNvPr id="8" name="Subtitle 2">
            <a:extLst>
              <a:ext uri="{FF2B5EF4-FFF2-40B4-BE49-F238E27FC236}">
                <a16:creationId xmlns:a16="http://schemas.microsoft.com/office/drawing/2014/main" id="{D021738E-95FE-D243-9C2E-A890C8F643CE}"/>
              </a:ext>
            </a:extLst>
          </p:cNvPr>
          <p:cNvSpPr>
            <a:spLocks noGrp="1"/>
          </p:cNvSpPr>
          <p:nvPr>
            <p:ph type="subTitle" idx="1"/>
          </p:nvPr>
        </p:nvSpPr>
        <p:spPr>
          <a:xfrm>
            <a:off x="677334" y="2340532"/>
            <a:ext cx="9168552" cy="3340178"/>
          </a:xfrm>
        </p:spPr>
        <p:txBody>
          <a:bodyPr anchor="t"/>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a:p>
        </p:txBody>
      </p:sp>
    </p:spTree>
    <p:extLst>
      <p:ext uri="{BB962C8B-B14F-4D97-AF65-F5344CB8AC3E}">
        <p14:creationId xmlns:p14="http://schemas.microsoft.com/office/powerpoint/2010/main" val="703060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6260302" y="779930"/>
            <a:ext cx="5931698" cy="5281658"/>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419436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5"/>
          <p:cNvSpPr>
            <a:spLocks noGrp="1"/>
          </p:cNvSpPr>
          <p:nvPr>
            <p:ph type="pic" sz="quarter" idx="12"/>
          </p:nvPr>
        </p:nvSpPr>
        <p:spPr>
          <a:xfrm>
            <a:off x="1359131" y="1627996"/>
            <a:ext cx="3654701" cy="365374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732025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1660924" y="851724"/>
            <a:ext cx="5007083" cy="5310934"/>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5"/>
          <p:cNvSpPr>
            <a:spLocks noGrp="1"/>
          </p:cNvSpPr>
          <p:nvPr>
            <p:ph type="pic" sz="quarter" idx="12"/>
          </p:nvPr>
        </p:nvSpPr>
        <p:spPr>
          <a:xfrm flipV="1">
            <a:off x="2637687" y="1980810"/>
            <a:ext cx="3053558" cy="305276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627308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0" y="3686969"/>
            <a:ext cx="4292898" cy="3171031"/>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2"/>
          </p:nvPr>
        </p:nvSpPr>
        <p:spPr>
          <a:xfrm>
            <a:off x="4292898" y="3686969"/>
            <a:ext cx="3378568" cy="3171031"/>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7" name="Picture Placeholder 4"/>
          <p:cNvSpPr>
            <a:spLocks noGrp="1"/>
          </p:cNvSpPr>
          <p:nvPr>
            <p:ph type="pic" sz="quarter" idx="13"/>
          </p:nvPr>
        </p:nvSpPr>
        <p:spPr>
          <a:xfrm>
            <a:off x="8803859" y="3686969"/>
            <a:ext cx="3378568" cy="2315625"/>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723092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8364514" y="1061884"/>
            <a:ext cx="3827486" cy="5029200"/>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6575192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0" y="3686969"/>
            <a:ext cx="4292898" cy="3171031"/>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4"/>
          <p:cNvSpPr>
            <a:spLocks noGrp="1"/>
          </p:cNvSpPr>
          <p:nvPr>
            <p:ph type="pic" sz="quarter" idx="13"/>
          </p:nvPr>
        </p:nvSpPr>
        <p:spPr>
          <a:xfrm>
            <a:off x="8803859" y="3686969"/>
            <a:ext cx="3378568" cy="2315625"/>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833455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9455745" y="0"/>
            <a:ext cx="2736255" cy="4921624"/>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4"/>
          <p:cNvSpPr>
            <a:spLocks noGrp="1"/>
          </p:cNvSpPr>
          <p:nvPr>
            <p:ph type="pic" sz="quarter" idx="12"/>
          </p:nvPr>
        </p:nvSpPr>
        <p:spPr>
          <a:xfrm>
            <a:off x="5514730" y="-1"/>
            <a:ext cx="3941015" cy="4921624"/>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196537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847152" y="2635646"/>
            <a:ext cx="3578363" cy="2474212"/>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2"/>
          </p:nvPr>
        </p:nvSpPr>
        <p:spPr>
          <a:xfrm>
            <a:off x="8527656" y="1244985"/>
            <a:ext cx="2745899" cy="1680835"/>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7" name="Picture Placeholder 4"/>
          <p:cNvSpPr>
            <a:spLocks noGrp="1"/>
          </p:cNvSpPr>
          <p:nvPr>
            <p:ph type="pic" sz="quarter" idx="13"/>
          </p:nvPr>
        </p:nvSpPr>
        <p:spPr>
          <a:xfrm>
            <a:off x="4952883" y="881913"/>
            <a:ext cx="2563184" cy="204390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8" name="Picture Placeholder 4"/>
          <p:cNvSpPr>
            <a:spLocks noGrp="1"/>
          </p:cNvSpPr>
          <p:nvPr>
            <p:ph type="pic" sz="quarter" idx="14"/>
          </p:nvPr>
        </p:nvSpPr>
        <p:spPr>
          <a:xfrm>
            <a:off x="8043435" y="4406574"/>
            <a:ext cx="3230120" cy="1680835"/>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4278170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1180178" y="2905433"/>
            <a:ext cx="9884861" cy="317113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9000290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6665657" y="1061884"/>
            <a:ext cx="3827486" cy="5029200"/>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8958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woosh Rubrik + Innehåll">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a:p>
        </p:txBody>
      </p:sp>
      <p:sp>
        <p:nvSpPr>
          <p:cNvPr id="3" name="Content Placeholder 2"/>
          <p:cNvSpPr>
            <a:spLocks noGrp="1"/>
          </p:cNvSpPr>
          <p:nvPr>
            <p:ph idx="1"/>
          </p:nvPr>
        </p:nvSpPr>
        <p:spPr/>
        <p:txBody>
          <a:bodyPr/>
          <a:lstStyle>
            <a:lvl1pPr marL="342900" indent="-342900">
              <a:buSzPct val="100000"/>
              <a:buFont typeface="Arial" panose="020B0604020202020204" pitchFamily="34" charset="0"/>
              <a:buChar char="•"/>
              <a:defRPr/>
            </a:lvl1pPr>
          </a:lstStyle>
          <a:p>
            <a:pPr lvl="0"/>
            <a:r>
              <a:rPr lang="sv-SE"/>
              <a:t>Redigera format för bakgrundstext
Nivå två
Nivå tre
Nivå fyra
Nivå fem</a:t>
            </a:r>
            <a:endParaRPr lang="en-US"/>
          </a:p>
        </p:txBody>
      </p:sp>
      <p:sp>
        <p:nvSpPr>
          <p:cNvPr id="4" name="Date Placeholder 3"/>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1032653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1938817" y="1175556"/>
            <a:ext cx="4227614" cy="310147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2"/>
          </p:nvPr>
        </p:nvSpPr>
        <p:spPr>
          <a:xfrm>
            <a:off x="6781856" y="1725562"/>
            <a:ext cx="3043128" cy="3770370"/>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671290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1035320" y="1035050"/>
            <a:ext cx="4600185" cy="4598988"/>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2988536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6556495" y="1035050"/>
            <a:ext cx="4600185" cy="4598988"/>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851152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7" name="Picture Placeholder 6"/>
          <p:cNvSpPr>
            <a:spLocks noGrp="1"/>
          </p:cNvSpPr>
          <p:nvPr>
            <p:ph type="pic" sz="quarter" idx="12"/>
          </p:nvPr>
        </p:nvSpPr>
        <p:spPr>
          <a:xfrm>
            <a:off x="2288531" y="1336921"/>
            <a:ext cx="7124927" cy="4482042"/>
          </a:xfrm>
          <a:custGeom>
            <a:avLst/>
            <a:gdLst>
              <a:gd name="connsiteX0" fmla="*/ 0 w 14246143"/>
              <a:gd name="connsiteY0" fmla="*/ 0 h 8964084"/>
              <a:gd name="connsiteX1" fmla="*/ 7123071 w 14246143"/>
              <a:gd name="connsiteY1" fmla="*/ 0 h 8964084"/>
              <a:gd name="connsiteX2" fmla="*/ 7123071 w 14246143"/>
              <a:gd name="connsiteY2" fmla="*/ 2761130 h 8964084"/>
              <a:gd name="connsiteX3" fmla="*/ 14246143 w 14246143"/>
              <a:gd name="connsiteY3" fmla="*/ 2761130 h 8964084"/>
              <a:gd name="connsiteX4" fmla="*/ 14246143 w 14246143"/>
              <a:gd name="connsiteY4" fmla="*/ 8964084 h 8964084"/>
              <a:gd name="connsiteX5" fmla="*/ 7123071 w 14246143"/>
              <a:gd name="connsiteY5" fmla="*/ 8964084 h 8964084"/>
              <a:gd name="connsiteX6" fmla="*/ 7123071 w 14246143"/>
              <a:gd name="connsiteY6" fmla="*/ 6202954 h 8964084"/>
              <a:gd name="connsiteX7" fmla="*/ 0 w 14246143"/>
              <a:gd name="connsiteY7" fmla="*/ 6202954 h 896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46143" h="8964084">
                <a:moveTo>
                  <a:pt x="0" y="0"/>
                </a:moveTo>
                <a:lnTo>
                  <a:pt x="7123071" y="0"/>
                </a:lnTo>
                <a:lnTo>
                  <a:pt x="7123071" y="2761130"/>
                </a:lnTo>
                <a:lnTo>
                  <a:pt x="14246143" y="2761130"/>
                </a:lnTo>
                <a:lnTo>
                  <a:pt x="14246143" y="8964084"/>
                </a:lnTo>
                <a:lnTo>
                  <a:pt x="7123071" y="8964084"/>
                </a:lnTo>
                <a:lnTo>
                  <a:pt x="7123071" y="6202954"/>
                </a:lnTo>
                <a:lnTo>
                  <a:pt x="0" y="6202954"/>
                </a:lnTo>
                <a:close/>
              </a:path>
            </a:pathLst>
          </a:custGeom>
        </p:spPr>
        <p:txBody>
          <a:bodyPr wrap="square">
            <a:noAutofit/>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3277264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0" y="3563471"/>
            <a:ext cx="12192000" cy="329452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1976009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5998951" y="0"/>
            <a:ext cx="6193050" cy="3590365"/>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622120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1020568" y="2064774"/>
            <a:ext cx="4600185" cy="3952722"/>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4"/>
          <p:cNvSpPr>
            <a:spLocks noGrp="1"/>
          </p:cNvSpPr>
          <p:nvPr>
            <p:ph type="pic" sz="quarter" idx="12"/>
          </p:nvPr>
        </p:nvSpPr>
        <p:spPr>
          <a:xfrm>
            <a:off x="5620753" y="3849329"/>
            <a:ext cx="5487676" cy="216816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7942679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932054" y="1165123"/>
            <a:ext cx="2667490" cy="485237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4"/>
          <p:cNvSpPr>
            <a:spLocks noGrp="1"/>
          </p:cNvSpPr>
          <p:nvPr>
            <p:ph type="pic" sz="quarter" idx="12"/>
          </p:nvPr>
        </p:nvSpPr>
        <p:spPr>
          <a:xfrm>
            <a:off x="3599544" y="1165123"/>
            <a:ext cx="2667490" cy="485237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982505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5245719" y="739589"/>
            <a:ext cx="6193050" cy="3590365"/>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4"/>
          <p:cNvSpPr>
            <a:spLocks noGrp="1"/>
          </p:cNvSpPr>
          <p:nvPr>
            <p:ph type="pic" sz="quarter" idx="12"/>
          </p:nvPr>
        </p:nvSpPr>
        <p:spPr>
          <a:xfrm>
            <a:off x="2300046" y="4326922"/>
            <a:ext cx="2945674" cy="2531078"/>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3"/>
          </p:nvPr>
        </p:nvSpPr>
        <p:spPr>
          <a:xfrm>
            <a:off x="0" y="4326922"/>
            <a:ext cx="2300046" cy="2531078"/>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7077845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2"/>
          </p:nvPr>
        </p:nvSpPr>
        <p:spPr>
          <a:xfrm>
            <a:off x="3510596" y="621381"/>
            <a:ext cx="2649761" cy="192499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4"/>
          <p:cNvSpPr>
            <a:spLocks noGrp="1"/>
          </p:cNvSpPr>
          <p:nvPr>
            <p:ph type="pic" sz="quarter" idx="13"/>
          </p:nvPr>
        </p:nvSpPr>
        <p:spPr>
          <a:xfrm>
            <a:off x="6160357" y="2546380"/>
            <a:ext cx="3107080" cy="192499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4"/>
          </p:nvPr>
        </p:nvSpPr>
        <p:spPr>
          <a:xfrm>
            <a:off x="2098287" y="4471378"/>
            <a:ext cx="4062070" cy="192499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746248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Swoosh Bild hö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411480"/>
            <a:ext cx="4934796" cy="960120"/>
          </a:xfrm>
        </p:spPr>
        <p:txBody>
          <a:bodyPr anchor="b">
            <a:normAutofit/>
          </a:bodyPr>
          <a:lstStyle>
            <a:lvl1pPr algn="l">
              <a:defRPr sz="2400" b="1" i="0">
                <a:latin typeface="Poppins" pitchFamily="2" charset="77"/>
                <a:cs typeface="Poppins" pitchFamily="2" charset="77"/>
              </a:defRPr>
            </a:lvl1pPr>
          </a:lstStyle>
          <a:p>
            <a:r>
              <a:rPr lang="sv-SE"/>
              <a:t>Klicka här för att ändra mall för rubrikformat</a:t>
            </a:r>
            <a:endParaRPr lang="en-US"/>
          </a:p>
        </p:txBody>
      </p:sp>
      <p:sp>
        <p:nvSpPr>
          <p:cNvPr id="3" name="Picture Placeholder 2"/>
          <p:cNvSpPr>
            <a:spLocks noGrp="1" noChangeAspect="1"/>
          </p:cNvSpPr>
          <p:nvPr>
            <p:ph type="pic" idx="1"/>
          </p:nvPr>
        </p:nvSpPr>
        <p:spPr>
          <a:xfrm>
            <a:off x="6103620" y="0"/>
            <a:ext cx="6088380" cy="685800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a:p>
        </p:txBody>
      </p:sp>
      <p:sp>
        <p:nvSpPr>
          <p:cNvPr id="4" name="Text Placeholder 3"/>
          <p:cNvSpPr>
            <a:spLocks noGrp="1"/>
          </p:cNvSpPr>
          <p:nvPr>
            <p:ph type="body" sz="half" idx="2"/>
          </p:nvPr>
        </p:nvSpPr>
        <p:spPr>
          <a:xfrm>
            <a:off x="677334" y="1565910"/>
            <a:ext cx="4934797" cy="447545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
Nivå två
Nivå tre
Nivå fyra
Nivå fem</a:t>
            </a:r>
            <a:endParaRPr lang="en-US"/>
          </a:p>
        </p:txBody>
      </p:sp>
      <p:sp>
        <p:nvSpPr>
          <p:cNvPr id="5" name="Date Placeholder 4"/>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6935717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2"/>
          </p:nvPr>
        </p:nvSpPr>
        <p:spPr>
          <a:xfrm>
            <a:off x="0" y="844134"/>
            <a:ext cx="2945674" cy="2531078"/>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4"/>
          <p:cNvSpPr>
            <a:spLocks noGrp="1"/>
          </p:cNvSpPr>
          <p:nvPr>
            <p:ph type="pic" sz="quarter" idx="13"/>
          </p:nvPr>
        </p:nvSpPr>
        <p:spPr>
          <a:xfrm>
            <a:off x="2945674" y="844134"/>
            <a:ext cx="2945674" cy="2531078"/>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1"/>
          </p:nvPr>
        </p:nvSpPr>
        <p:spPr>
          <a:xfrm>
            <a:off x="5891348" y="3375212"/>
            <a:ext cx="6326760" cy="259528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7880275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3429893" y="4504531"/>
            <a:ext cx="3147245" cy="235346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2"/>
          </p:nvPr>
        </p:nvSpPr>
        <p:spPr>
          <a:xfrm>
            <a:off x="6577138" y="4504530"/>
            <a:ext cx="5614862" cy="235346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7" name="Picture Placeholder 4"/>
          <p:cNvSpPr>
            <a:spLocks noGrp="1"/>
          </p:cNvSpPr>
          <p:nvPr>
            <p:ph type="pic" sz="quarter" idx="13"/>
          </p:nvPr>
        </p:nvSpPr>
        <p:spPr>
          <a:xfrm>
            <a:off x="3429893" y="1546412"/>
            <a:ext cx="3147245" cy="295811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8" name="Picture Placeholder 4"/>
          <p:cNvSpPr>
            <a:spLocks noGrp="1"/>
          </p:cNvSpPr>
          <p:nvPr>
            <p:ph type="pic" sz="quarter" idx="14"/>
          </p:nvPr>
        </p:nvSpPr>
        <p:spPr>
          <a:xfrm>
            <a:off x="6577138" y="-1"/>
            <a:ext cx="5614862" cy="235346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4654936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2038471" y="1283110"/>
            <a:ext cx="2667490" cy="485237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5" name="Picture Placeholder 4"/>
          <p:cNvSpPr>
            <a:spLocks noGrp="1"/>
          </p:cNvSpPr>
          <p:nvPr>
            <p:ph type="pic" sz="quarter" idx="12"/>
          </p:nvPr>
        </p:nvSpPr>
        <p:spPr>
          <a:xfrm>
            <a:off x="4705961" y="1283110"/>
            <a:ext cx="2667490" cy="485237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3"/>
          </p:nvPr>
        </p:nvSpPr>
        <p:spPr>
          <a:xfrm>
            <a:off x="7373451" y="1283110"/>
            <a:ext cx="2667490" cy="485237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42329766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1135666" y="1180178"/>
            <a:ext cx="2463648" cy="246300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6" name="Picture Placeholder 4"/>
          <p:cNvSpPr>
            <a:spLocks noGrp="1"/>
          </p:cNvSpPr>
          <p:nvPr>
            <p:ph type="pic" sz="quarter" idx="12"/>
          </p:nvPr>
        </p:nvSpPr>
        <p:spPr>
          <a:xfrm>
            <a:off x="1135665" y="3643185"/>
            <a:ext cx="2463648" cy="246300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7" name="Picture Placeholder 4"/>
          <p:cNvSpPr>
            <a:spLocks noGrp="1"/>
          </p:cNvSpPr>
          <p:nvPr>
            <p:ph type="pic" sz="quarter" idx="13"/>
          </p:nvPr>
        </p:nvSpPr>
        <p:spPr>
          <a:xfrm>
            <a:off x="3599313" y="1180178"/>
            <a:ext cx="2463648" cy="246300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8" name="Picture Placeholder 4"/>
          <p:cNvSpPr>
            <a:spLocks noGrp="1"/>
          </p:cNvSpPr>
          <p:nvPr>
            <p:ph type="pic" sz="quarter" idx="14"/>
          </p:nvPr>
        </p:nvSpPr>
        <p:spPr>
          <a:xfrm>
            <a:off x="3599313" y="3643185"/>
            <a:ext cx="2463648" cy="246300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10" name="Picture Placeholder 4"/>
          <p:cNvSpPr>
            <a:spLocks noGrp="1"/>
          </p:cNvSpPr>
          <p:nvPr>
            <p:ph type="pic" sz="quarter" idx="16"/>
          </p:nvPr>
        </p:nvSpPr>
        <p:spPr>
          <a:xfrm>
            <a:off x="6062960" y="3643185"/>
            <a:ext cx="2463648" cy="246300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11" name="Picture Placeholder 4"/>
          <p:cNvSpPr>
            <a:spLocks noGrp="1"/>
          </p:cNvSpPr>
          <p:nvPr>
            <p:ph type="pic" sz="quarter" idx="17"/>
          </p:nvPr>
        </p:nvSpPr>
        <p:spPr>
          <a:xfrm>
            <a:off x="8526608" y="1180178"/>
            <a:ext cx="2463648" cy="2463007"/>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373639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752671" y="840582"/>
            <a:ext cx="6099639" cy="299399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1183845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3"/>
          </p:nvPr>
        </p:nvSpPr>
        <p:spPr>
          <a:xfrm>
            <a:off x="5853972" y="0"/>
            <a:ext cx="2667490" cy="6858000"/>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9662658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7" name="Picture Placeholder 12"/>
          <p:cNvSpPr>
            <a:spLocks noGrp="1"/>
          </p:cNvSpPr>
          <p:nvPr>
            <p:ph type="pic" sz="quarter" idx="11"/>
          </p:nvPr>
        </p:nvSpPr>
        <p:spPr>
          <a:xfrm>
            <a:off x="7155698" y="1622676"/>
            <a:ext cx="1324450" cy="4212626"/>
          </a:xfrm>
          <a:custGeom>
            <a:avLst/>
            <a:gdLst>
              <a:gd name="connsiteX0" fmla="*/ 1080345 w 1295400"/>
              <a:gd name="connsiteY0" fmla="*/ 0 h 4216053"/>
              <a:gd name="connsiteX1" fmla="*/ 1282673 w 1295400"/>
              <a:gd name="connsiteY1" fmla="*/ 215984 h 4216053"/>
              <a:gd name="connsiteX2" fmla="*/ 1295170 w 1295400"/>
              <a:gd name="connsiteY2" fmla="*/ 3897991 h 4216053"/>
              <a:gd name="connsiteX3" fmla="*/ 1067849 w 1295400"/>
              <a:gd name="connsiteY3" fmla="*/ 4207354 h 4216053"/>
              <a:gd name="connsiteX4" fmla="*/ 139846 w 1295400"/>
              <a:gd name="connsiteY4" fmla="*/ 3967236 h 4216053"/>
              <a:gd name="connsiteX5" fmla="*/ 0 w 1295400"/>
              <a:gd name="connsiteY5" fmla="*/ 3677883 h 4216053"/>
              <a:gd name="connsiteX6" fmla="*/ 6248 w 1295400"/>
              <a:gd name="connsiteY6" fmla="*/ 742909 h 4216053"/>
              <a:gd name="connsiteX7" fmla="*/ 146094 w 1295400"/>
              <a:gd name="connsiteY7" fmla="*/ 386857 h 4216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400" h="4216053">
                <a:moveTo>
                  <a:pt x="1080345" y="0"/>
                </a:moveTo>
                <a:cubicBezTo>
                  <a:pt x="1192088" y="0"/>
                  <a:pt x="1282673" y="96699"/>
                  <a:pt x="1282673" y="215984"/>
                </a:cubicBezTo>
                <a:lnTo>
                  <a:pt x="1295170" y="3897991"/>
                </a:lnTo>
                <a:cubicBezTo>
                  <a:pt x="1301418" y="4297413"/>
                  <a:pt x="1179591" y="4207354"/>
                  <a:pt x="1067849" y="4207354"/>
                </a:cubicBezTo>
                <a:lnTo>
                  <a:pt x="139846" y="3967236"/>
                </a:lnTo>
                <a:cubicBezTo>
                  <a:pt x="28103" y="3967236"/>
                  <a:pt x="0" y="3797168"/>
                  <a:pt x="0" y="3677883"/>
                </a:cubicBezTo>
                <a:cubicBezTo>
                  <a:pt x="0" y="2515024"/>
                  <a:pt x="6248" y="1905769"/>
                  <a:pt x="6248" y="742909"/>
                </a:cubicBezTo>
                <a:cubicBezTo>
                  <a:pt x="6248" y="623625"/>
                  <a:pt x="34352" y="386857"/>
                  <a:pt x="146094" y="386857"/>
                </a:cubicBezTo>
                <a:close/>
              </a:path>
            </a:pathLst>
          </a:custGeom>
        </p:spPr>
        <p:txBody>
          <a:bodyPr wrap="square">
            <a:noAutofit/>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8" name="Picture Placeholder 15"/>
          <p:cNvSpPr>
            <a:spLocks noGrp="1"/>
          </p:cNvSpPr>
          <p:nvPr>
            <p:ph type="pic" sz="quarter" idx="12"/>
          </p:nvPr>
        </p:nvSpPr>
        <p:spPr>
          <a:xfrm>
            <a:off x="5337190" y="1049561"/>
            <a:ext cx="1561238" cy="4746122"/>
          </a:xfrm>
          <a:custGeom>
            <a:avLst/>
            <a:gdLst>
              <a:gd name="connsiteX0" fmla="*/ 259332 w 1562101"/>
              <a:gd name="connsiteY0" fmla="*/ 0 h 4816582"/>
              <a:gd name="connsiteX1" fmla="*/ 1385929 w 1562101"/>
              <a:gd name="connsiteY1" fmla="*/ 441960 h 4816582"/>
              <a:gd name="connsiteX2" fmla="*/ 1554567 w 1562101"/>
              <a:gd name="connsiteY2" fmla="*/ 848728 h 4816582"/>
              <a:gd name="connsiteX3" fmla="*/ 1562101 w 1562101"/>
              <a:gd name="connsiteY3" fmla="*/ 4201756 h 4816582"/>
              <a:gd name="connsiteX4" fmla="*/ 1393464 w 1562101"/>
              <a:gd name="connsiteY4" fmla="*/ 4532324 h 4816582"/>
              <a:gd name="connsiteX5" fmla="*/ 274401 w 1562101"/>
              <a:gd name="connsiteY5" fmla="*/ 4806644 h 4816582"/>
              <a:gd name="connsiteX6" fmla="*/ 279 w 1562101"/>
              <a:gd name="connsiteY6" fmla="*/ 4453216 h 4816582"/>
              <a:gd name="connsiteX7" fmla="*/ 15348 w 1562101"/>
              <a:gd name="connsiteY7" fmla="*/ 246748 h 4816582"/>
              <a:gd name="connsiteX8" fmla="*/ 259332 w 1562101"/>
              <a:gd name="connsiteY8" fmla="*/ 0 h 4816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101" h="4816582">
                <a:moveTo>
                  <a:pt x="259332" y="0"/>
                </a:moveTo>
                <a:lnTo>
                  <a:pt x="1385929" y="441960"/>
                </a:lnTo>
                <a:cubicBezTo>
                  <a:pt x="1520678" y="441960"/>
                  <a:pt x="1554567" y="712453"/>
                  <a:pt x="1554567" y="848728"/>
                </a:cubicBezTo>
                <a:cubicBezTo>
                  <a:pt x="1554567" y="2177224"/>
                  <a:pt x="1562101" y="2873260"/>
                  <a:pt x="1562101" y="4201756"/>
                </a:cubicBezTo>
                <a:cubicBezTo>
                  <a:pt x="1562101" y="4338031"/>
                  <a:pt x="1528212" y="4532324"/>
                  <a:pt x="1393464" y="4532324"/>
                </a:cubicBezTo>
                <a:lnTo>
                  <a:pt x="274401" y="4806644"/>
                </a:lnTo>
                <a:cubicBezTo>
                  <a:pt x="139653" y="4806644"/>
                  <a:pt x="-7256" y="4909531"/>
                  <a:pt x="279" y="4453216"/>
                </a:cubicBezTo>
                <a:lnTo>
                  <a:pt x="15348" y="246748"/>
                </a:lnTo>
                <a:cubicBezTo>
                  <a:pt x="15348" y="110473"/>
                  <a:pt x="124584" y="0"/>
                  <a:pt x="259332" y="0"/>
                </a:cubicBezTo>
                <a:close/>
              </a:path>
            </a:pathLst>
          </a:custGeom>
        </p:spPr>
        <p:txBody>
          <a:bodyPr wrap="square">
            <a:noAutofit/>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3924574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8"/>
          <p:cNvSpPr>
            <a:spLocks noGrp="1"/>
          </p:cNvSpPr>
          <p:nvPr>
            <p:ph type="pic" sz="quarter" idx="11"/>
          </p:nvPr>
        </p:nvSpPr>
        <p:spPr>
          <a:xfrm>
            <a:off x="3430282" y="1961376"/>
            <a:ext cx="3342051" cy="310816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036"/>
              <a:gd name="connsiteY0" fmla="*/ 9959 h 10000"/>
              <a:gd name="connsiteX1" fmla="*/ 1036 w 9036"/>
              <a:gd name="connsiteY1" fmla="*/ 0 h 10000"/>
              <a:gd name="connsiteX2" fmla="*/ 9036 w 9036"/>
              <a:gd name="connsiteY2" fmla="*/ 0 h 10000"/>
              <a:gd name="connsiteX3" fmla="*/ 7036 w 9036"/>
              <a:gd name="connsiteY3" fmla="*/ 10000 h 10000"/>
              <a:gd name="connsiteX4" fmla="*/ 0 w 9036"/>
              <a:gd name="connsiteY4" fmla="*/ 9959 h 10000"/>
              <a:gd name="connsiteX0" fmla="*/ 0 w 10000"/>
              <a:gd name="connsiteY0" fmla="*/ 9959 h 11029"/>
              <a:gd name="connsiteX1" fmla="*/ 1147 w 10000"/>
              <a:gd name="connsiteY1" fmla="*/ 0 h 11029"/>
              <a:gd name="connsiteX2" fmla="*/ 10000 w 10000"/>
              <a:gd name="connsiteY2" fmla="*/ 0 h 11029"/>
              <a:gd name="connsiteX3" fmla="*/ 9103 w 10000"/>
              <a:gd name="connsiteY3" fmla="*/ 11029 h 11029"/>
              <a:gd name="connsiteX4" fmla="*/ 0 w 10000"/>
              <a:gd name="connsiteY4" fmla="*/ 9959 h 11029"/>
              <a:gd name="connsiteX0" fmla="*/ 0 w 10285"/>
              <a:gd name="connsiteY0" fmla="*/ 10000 h 11070"/>
              <a:gd name="connsiteX1" fmla="*/ 1147 w 10285"/>
              <a:gd name="connsiteY1" fmla="*/ 41 h 11070"/>
              <a:gd name="connsiteX2" fmla="*/ 10285 w 10285"/>
              <a:gd name="connsiteY2" fmla="*/ 0 h 11070"/>
              <a:gd name="connsiteX3" fmla="*/ 9103 w 10285"/>
              <a:gd name="connsiteY3" fmla="*/ 11070 h 11070"/>
              <a:gd name="connsiteX4" fmla="*/ 0 w 10285"/>
              <a:gd name="connsiteY4" fmla="*/ 10000 h 11070"/>
              <a:gd name="connsiteX0" fmla="*/ 0 w 10285"/>
              <a:gd name="connsiteY0" fmla="*/ 10000 h 11070"/>
              <a:gd name="connsiteX1" fmla="*/ 1005 w 10285"/>
              <a:gd name="connsiteY1" fmla="*/ 41 h 11070"/>
              <a:gd name="connsiteX2" fmla="*/ 10285 w 10285"/>
              <a:gd name="connsiteY2" fmla="*/ 0 h 11070"/>
              <a:gd name="connsiteX3" fmla="*/ 9103 w 10285"/>
              <a:gd name="connsiteY3" fmla="*/ 11070 h 11070"/>
              <a:gd name="connsiteX4" fmla="*/ 0 w 10285"/>
              <a:gd name="connsiteY4" fmla="*/ 10000 h 1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5" h="11070">
                <a:moveTo>
                  <a:pt x="0" y="10000"/>
                </a:moveTo>
                <a:lnTo>
                  <a:pt x="1005" y="41"/>
                </a:lnTo>
                <a:lnTo>
                  <a:pt x="10285" y="0"/>
                </a:lnTo>
                <a:lnTo>
                  <a:pt x="9103" y="11070"/>
                </a:lnTo>
                <a:lnTo>
                  <a:pt x="0" y="10000"/>
                </a:lnTo>
                <a:close/>
              </a:path>
            </a:pathLst>
          </a:cu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6712742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7" name="Picture Placeholder 6"/>
          <p:cNvSpPr>
            <a:spLocks noGrp="1"/>
          </p:cNvSpPr>
          <p:nvPr>
            <p:ph type="pic" sz="quarter" idx="11"/>
          </p:nvPr>
        </p:nvSpPr>
        <p:spPr>
          <a:xfrm>
            <a:off x="4882834" y="-3294857"/>
            <a:ext cx="2528753" cy="5379244"/>
          </a:xfrm>
          <a:prstGeom prst="round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8" name="Picture Placeholder 6"/>
          <p:cNvSpPr>
            <a:spLocks noGrp="1"/>
          </p:cNvSpPr>
          <p:nvPr>
            <p:ph type="pic" sz="quarter" idx="12"/>
          </p:nvPr>
        </p:nvSpPr>
        <p:spPr>
          <a:xfrm>
            <a:off x="4893663" y="2569538"/>
            <a:ext cx="2528753" cy="5379244"/>
          </a:xfrm>
          <a:prstGeom prst="round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2628484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6" name="Picture Placeholder 5"/>
          <p:cNvSpPr>
            <a:spLocks noGrp="1"/>
          </p:cNvSpPr>
          <p:nvPr>
            <p:ph type="pic" sz="quarter" idx="11"/>
          </p:nvPr>
        </p:nvSpPr>
        <p:spPr>
          <a:xfrm>
            <a:off x="1048957" y="228227"/>
            <a:ext cx="5905124" cy="4841268"/>
          </a:xfrm>
          <a:custGeom>
            <a:avLst/>
            <a:gdLst>
              <a:gd name="connsiteX0" fmla="*/ 0 w 9790113"/>
              <a:gd name="connsiteY0" fmla="*/ 0 h 9790113"/>
              <a:gd name="connsiteX1" fmla="*/ 9790113 w 9790113"/>
              <a:gd name="connsiteY1" fmla="*/ 0 h 9790113"/>
              <a:gd name="connsiteX2" fmla="*/ 9790113 w 9790113"/>
              <a:gd name="connsiteY2" fmla="*/ 9790113 h 9790113"/>
              <a:gd name="connsiteX3" fmla="*/ 0 w 9790113"/>
              <a:gd name="connsiteY3" fmla="*/ 9790113 h 9790113"/>
              <a:gd name="connsiteX4" fmla="*/ 0 w 9790113"/>
              <a:gd name="connsiteY4" fmla="*/ 0 h 9790113"/>
              <a:gd name="connsiteX0" fmla="*/ 7449671 w 9790113"/>
              <a:gd name="connsiteY0" fmla="*/ 0 h 10032160"/>
              <a:gd name="connsiteX1" fmla="*/ 9790113 w 9790113"/>
              <a:gd name="connsiteY1" fmla="*/ 242047 h 10032160"/>
              <a:gd name="connsiteX2" fmla="*/ 9790113 w 9790113"/>
              <a:gd name="connsiteY2" fmla="*/ 10032160 h 10032160"/>
              <a:gd name="connsiteX3" fmla="*/ 0 w 9790113"/>
              <a:gd name="connsiteY3" fmla="*/ 10032160 h 10032160"/>
              <a:gd name="connsiteX4" fmla="*/ 7449671 w 9790113"/>
              <a:gd name="connsiteY4" fmla="*/ 0 h 10032160"/>
              <a:gd name="connsiteX0" fmla="*/ 7449671 w 11780278"/>
              <a:gd name="connsiteY0" fmla="*/ 0 h 10032160"/>
              <a:gd name="connsiteX1" fmla="*/ 11780278 w 11780278"/>
              <a:gd name="connsiteY1" fmla="*/ 3039036 h 10032160"/>
              <a:gd name="connsiteX2" fmla="*/ 9790113 w 11780278"/>
              <a:gd name="connsiteY2" fmla="*/ 10032160 h 10032160"/>
              <a:gd name="connsiteX3" fmla="*/ 0 w 11780278"/>
              <a:gd name="connsiteY3" fmla="*/ 10032160 h 10032160"/>
              <a:gd name="connsiteX4" fmla="*/ 7449671 w 11780278"/>
              <a:gd name="connsiteY4" fmla="*/ 0 h 10032160"/>
              <a:gd name="connsiteX0" fmla="*/ 7530354 w 11860961"/>
              <a:gd name="connsiteY0" fmla="*/ 0 h 10032160"/>
              <a:gd name="connsiteX1" fmla="*/ 11860961 w 11860961"/>
              <a:gd name="connsiteY1" fmla="*/ 3039036 h 10032160"/>
              <a:gd name="connsiteX2" fmla="*/ 9870796 w 11860961"/>
              <a:gd name="connsiteY2" fmla="*/ 10032160 h 10032160"/>
              <a:gd name="connsiteX3" fmla="*/ 0 w 11860961"/>
              <a:gd name="connsiteY3" fmla="*/ 6428348 h 10032160"/>
              <a:gd name="connsiteX4" fmla="*/ 7530354 w 11860961"/>
              <a:gd name="connsiteY4" fmla="*/ 0 h 10032160"/>
              <a:gd name="connsiteX0" fmla="*/ 7530354 w 11860961"/>
              <a:gd name="connsiteY0" fmla="*/ 0 h 9682536"/>
              <a:gd name="connsiteX1" fmla="*/ 11860961 w 11860961"/>
              <a:gd name="connsiteY1" fmla="*/ 3039036 h 9682536"/>
              <a:gd name="connsiteX2" fmla="*/ 4223032 w 11860961"/>
              <a:gd name="connsiteY2" fmla="*/ 9682536 h 9682536"/>
              <a:gd name="connsiteX3" fmla="*/ 0 w 11860961"/>
              <a:gd name="connsiteY3" fmla="*/ 6428348 h 9682536"/>
              <a:gd name="connsiteX4" fmla="*/ 7530354 w 11860961"/>
              <a:gd name="connsiteY4" fmla="*/ 0 h 9682536"/>
              <a:gd name="connsiteX0" fmla="*/ 7530354 w 11807173"/>
              <a:gd name="connsiteY0" fmla="*/ 0 h 9682536"/>
              <a:gd name="connsiteX1" fmla="*/ 11807173 w 11807173"/>
              <a:gd name="connsiteY1" fmla="*/ 3065930 h 9682536"/>
              <a:gd name="connsiteX2" fmla="*/ 4223032 w 11807173"/>
              <a:gd name="connsiteY2" fmla="*/ 9682536 h 9682536"/>
              <a:gd name="connsiteX3" fmla="*/ 0 w 11807173"/>
              <a:gd name="connsiteY3" fmla="*/ 6428348 h 9682536"/>
              <a:gd name="connsiteX4" fmla="*/ 7530354 w 11807173"/>
              <a:gd name="connsiteY4" fmla="*/ 0 h 9682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7173" h="9682536">
                <a:moveTo>
                  <a:pt x="7530354" y="0"/>
                </a:moveTo>
                <a:lnTo>
                  <a:pt x="11807173" y="3065930"/>
                </a:lnTo>
                <a:lnTo>
                  <a:pt x="4223032" y="9682536"/>
                </a:lnTo>
                <a:lnTo>
                  <a:pt x="0" y="6428348"/>
                </a:lnTo>
                <a:lnTo>
                  <a:pt x="7530354" y="0"/>
                </a:lnTo>
                <a:close/>
              </a:path>
            </a:pathLst>
          </a:cu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
        <p:nvSpPr>
          <p:cNvPr id="8" name="Picture Placeholder 7"/>
          <p:cNvSpPr>
            <a:spLocks noGrp="1"/>
          </p:cNvSpPr>
          <p:nvPr>
            <p:ph type="pic" sz="quarter" idx="12"/>
          </p:nvPr>
        </p:nvSpPr>
        <p:spPr>
          <a:xfrm>
            <a:off x="4572958" y="4289425"/>
            <a:ext cx="3053838" cy="2595469"/>
          </a:xfrm>
          <a:custGeom>
            <a:avLst/>
            <a:gdLst>
              <a:gd name="connsiteX0" fmla="*/ 0 w 6724650"/>
              <a:gd name="connsiteY0" fmla="*/ 0 h 3308350"/>
              <a:gd name="connsiteX1" fmla="*/ 6724650 w 6724650"/>
              <a:gd name="connsiteY1" fmla="*/ 0 h 3308350"/>
              <a:gd name="connsiteX2" fmla="*/ 6724650 w 6724650"/>
              <a:gd name="connsiteY2" fmla="*/ 3308350 h 3308350"/>
              <a:gd name="connsiteX3" fmla="*/ 0 w 6724650"/>
              <a:gd name="connsiteY3" fmla="*/ 3308350 h 3308350"/>
              <a:gd name="connsiteX4" fmla="*/ 0 w 6724650"/>
              <a:gd name="connsiteY4" fmla="*/ 0 h 3308350"/>
              <a:gd name="connsiteX0" fmla="*/ 134471 w 6724650"/>
              <a:gd name="connsiteY0" fmla="*/ 753036 h 3308350"/>
              <a:gd name="connsiteX1" fmla="*/ 6724650 w 6724650"/>
              <a:gd name="connsiteY1" fmla="*/ 0 h 3308350"/>
              <a:gd name="connsiteX2" fmla="*/ 6724650 w 6724650"/>
              <a:gd name="connsiteY2" fmla="*/ 3308350 h 3308350"/>
              <a:gd name="connsiteX3" fmla="*/ 0 w 6724650"/>
              <a:gd name="connsiteY3" fmla="*/ 3308350 h 3308350"/>
              <a:gd name="connsiteX4" fmla="*/ 134471 w 6724650"/>
              <a:gd name="connsiteY4" fmla="*/ 753036 h 3308350"/>
              <a:gd name="connsiteX0" fmla="*/ 134471 w 6724650"/>
              <a:gd name="connsiteY0" fmla="*/ 2581836 h 5137150"/>
              <a:gd name="connsiteX1" fmla="*/ 4734485 w 6724650"/>
              <a:gd name="connsiteY1" fmla="*/ 0 h 5137150"/>
              <a:gd name="connsiteX2" fmla="*/ 6724650 w 6724650"/>
              <a:gd name="connsiteY2" fmla="*/ 5137150 h 5137150"/>
              <a:gd name="connsiteX3" fmla="*/ 0 w 6724650"/>
              <a:gd name="connsiteY3" fmla="*/ 5137150 h 5137150"/>
              <a:gd name="connsiteX4" fmla="*/ 134471 w 6724650"/>
              <a:gd name="connsiteY4" fmla="*/ 2581836 h 5137150"/>
              <a:gd name="connsiteX0" fmla="*/ 134471 w 6240556"/>
              <a:gd name="connsiteY0" fmla="*/ 2581836 h 5164044"/>
              <a:gd name="connsiteX1" fmla="*/ 4734485 w 6240556"/>
              <a:gd name="connsiteY1" fmla="*/ 0 h 5164044"/>
              <a:gd name="connsiteX2" fmla="*/ 6240556 w 6240556"/>
              <a:gd name="connsiteY2" fmla="*/ 5164044 h 5164044"/>
              <a:gd name="connsiteX3" fmla="*/ 0 w 6240556"/>
              <a:gd name="connsiteY3" fmla="*/ 5137150 h 5164044"/>
              <a:gd name="connsiteX4" fmla="*/ 134471 w 6240556"/>
              <a:gd name="connsiteY4" fmla="*/ 2581836 h 5164044"/>
              <a:gd name="connsiteX0" fmla="*/ 0 w 6106085"/>
              <a:gd name="connsiteY0" fmla="*/ 2581836 h 5190938"/>
              <a:gd name="connsiteX1" fmla="*/ 4600014 w 6106085"/>
              <a:gd name="connsiteY1" fmla="*/ 0 h 5190938"/>
              <a:gd name="connsiteX2" fmla="*/ 6106085 w 6106085"/>
              <a:gd name="connsiteY2" fmla="*/ 5164044 h 5190938"/>
              <a:gd name="connsiteX3" fmla="*/ 753035 w 6106085"/>
              <a:gd name="connsiteY3" fmla="*/ 5190938 h 5190938"/>
              <a:gd name="connsiteX4" fmla="*/ 0 w 6106085"/>
              <a:gd name="connsiteY4" fmla="*/ 2581836 h 5190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6085" h="5190938">
                <a:moveTo>
                  <a:pt x="0" y="2581836"/>
                </a:moveTo>
                <a:lnTo>
                  <a:pt x="4600014" y="0"/>
                </a:lnTo>
                <a:lnTo>
                  <a:pt x="6106085" y="5164044"/>
                </a:lnTo>
                <a:lnTo>
                  <a:pt x="753035" y="5190938"/>
                </a:lnTo>
                <a:lnTo>
                  <a:pt x="0" y="2581836"/>
                </a:lnTo>
                <a:close/>
              </a:path>
            </a:pathLst>
          </a:cu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874664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Swoosh Bild vä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586645" y="411480"/>
            <a:ext cx="4934796" cy="960120"/>
          </a:xfrm>
        </p:spPr>
        <p:txBody>
          <a:bodyPr anchor="b">
            <a:normAutofit/>
          </a:bodyPr>
          <a:lstStyle>
            <a:lvl1pPr algn="l">
              <a:defRPr sz="2400" b="1" i="0">
                <a:latin typeface="Poppins" pitchFamily="2" charset="77"/>
                <a:cs typeface="Poppins" pitchFamily="2" charset="77"/>
              </a:defRPr>
            </a:lvl1pPr>
          </a:lstStyle>
          <a:p>
            <a:r>
              <a:rPr lang="sv-SE"/>
              <a:t>Klicka här för att ändra mall för rubrikformat</a:t>
            </a:r>
            <a:endParaRPr lang="en-US"/>
          </a:p>
        </p:txBody>
      </p:sp>
      <p:sp>
        <p:nvSpPr>
          <p:cNvPr id="3" name="Picture Placeholder 2"/>
          <p:cNvSpPr>
            <a:spLocks noGrp="1" noChangeAspect="1"/>
          </p:cNvSpPr>
          <p:nvPr>
            <p:ph type="pic" idx="1"/>
          </p:nvPr>
        </p:nvSpPr>
        <p:spPr>
          <a:xfrm>
            <a:off x="0" y="0"/>
            <a:ext cx="6088380" cy="685800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a:p>
        </p:txBody>
      </p:sp>
      <p:sp>
        <p:nvSpPr>
          <p:cNvPr id="4" name="Text Placeholder 3"/>
          <p:cNvSpPr>
            <a:spLocks noGrp="1"/>
          </p:cNvSpPr>
          <p:nvPr>
            <p:ph type="body" sz="half" idx="2"/>
          </p:nvPr>
        </p:nvSpPr>
        <p:spPr>
          <a:xfrm>
            <a:off x="6586644" y="1565910"/>
            <a:ext cx="4934797" cy="447545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
Nivå två
Nivå tre
Nivå fyra
Nivå fem</a:t>
            </a:r>
            <a:endParaRPr lang="en-US"/>
          </a:p>
        </p:txBody>
      </p:sp>
      <p:sp>
        <p:nvSpPr>
          <p:cNvPr id="5" name="Date Placeholder 4"/>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38866763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6" name="Picture Placeholder 5"/>
          <p:cNvSpPr>
            <a:spLocks noGrp="1"/>
          </p:cNvSpPr>
          <p:nvPr>
            <p:ph type="pic" sz="quarter" idx="11"/>
          </p:nvPr>
        </p:nvSpPr>
        <p:spPr>
          <a:xfrm>
            <a:off x="4505845" y="1828800"/>
            <a:ext cx="5514824" cy="3132932"/>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1796179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US"/>
              <a:t>PAGE </a:t>
            </a:r>
            <a:fld id="{4BE2CBD6-9825-4213-A640-9D3F16C99983}" type="slidenum">
              <a:rPr lang="en-US" smtClean="0"/>
              <a:pPr/>
              <a:t>‹#›</a:t>
            </a:fld>
            <a:endParaRPr lang="en-US"/>
          </a:p>
        </p:txBody>
      </p:sp>
      <p:sp>
        <p:nvSpPr>
          <p:cNvPr id="5" name="Picture Placeholder 4"/>
          <p:cNvSpPr>
            <a:spLocks noGrp="1"/>
          </p:cNvSpPr>
          <p:nvPr>
            <p:ph type="pic" sz="quarter" idx="11"/>
          </p:nvPr>
        </p:nvSpPr>
        <p:spPr>
          <a:xfrm>
            <a:off x="1179230" y="2133600"/>
            <a:ext cx="3887212" cy="3886200"/>
          </a:xfrm>
          <a:prstGeom prst="rect">
            <a:avLst/>
          </a:prstGeom>
        </p:spPr>
        <p:txBody>
          <a:bodyPr/>
          <a:lstStyle>
            <a:lvl1pPr>
              <a:defRPr sz="1200">
                <a:latin typeface="Rosario" panose="02000503040000020003" pitchFamily="2" charset="0"/>
              </a:defRPr>
            </a:lvl1pPr>
          </a:lstStyle>
          <a:p>
            <a:endParaRPr lang="en-US"/>
          </a:p>
        </p:txBody>
      </p:sp>
      <p:sp>
        <p:nvSpPr>
          <p:cNvPr id="7" name="Picture Placeholder 6"/>
          <p:cNvSpPr>
            <a:spLocks noGrp="1"/>
          </p:cNvSpPr>
          <p:nvPr>
            <p:ph type="pic" sz="quarter" idx="12"/>
          </p:nvPr>
        </p:nvSpPr>
        <p:spPr>
          <a:xfrm>
            <a:off x="5562461" y="6019800"/>
            <a:ext cx="3887212" cy="838200"/>
          </a:xfrm>
          <a:prstGeom prst="rect">
            <a:avLst/>
          </a:prstGeom>
        </p:spPr>
        <p:txBody>
          <a:bodyPr/>
          <a:lstStyle>
            <a:lvl1pPr>
              <a:defRPr sz="1200">
                <a:latin typeface="Rosario" panose="02000503040000020003" pitchFamily="2" charset="0"/>
              </a:defRPr>
            </a:lvl1pPr>
          </a:lstStyle>
          <a:p>
            <a:endParaRPr lang="en-US"/>
          </a:p>
        </p:txBody>
      </p:sp>
    </p:spTree>
    <p:extLst>
      <p:ext uri="{BB962C8B-B14F-4D97-AF65-F5344CB8AC3E}">
        <p14:creationId xmlns:p14="http://schemas.microsoft.com/office/powerpoint/2010/main" val="1538919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US"/>
              <a:t>PAGE </a:t>
            </a:r>
            <a:fld id="{4BE2CBD6-9825-4213-A640-9D3F16C99983}" type="slidenum">
              <a:rPr lang="en-US" smtClean="0"/>
              <a:pPr/>
              <a:t>‹#›</a:t>
            </a:fld>
            <a:endParaRPr lang="en-US"/>
          </a:p>
        </p:txBody>
      </p:sp>
      <p:sp>
        <p:nvSpPr>
          <p:cNvPr id="4" name="Picture Placeholder 3"/>
          <p:cNvSpPr>
            <a:spLocks noGrp="1"/>
          </p:cNvSpPr>
          <p:nvPr>
            <p:ph type="pic" sz="quarter" idx="11"/>
          </p:nvPr>
        </p:nvSpPr>
        <p:spPr>
          <a:xfrm>
            <a:off x="1027380" y="0"/>
            <a:ext cx="3468003" cy="5905500"/>
          </a:xfrm>
          <a:prstGeom prst="rect">
            <a:avLst/>
          </a:prstGeom>
        </p:spPr>
        <p:txBody>
          <a:bodyPr/>
          <a:lstStyle>
            <a:lvl1pPr>
              <a:defRPr sz="1200">
                <a:latin typeface="Rosario" panose="02000503040000020003" pitchFamily="2" charset="0"/>
              </a:defRPr>
            </a:lvl1pPr>
          </a:lstStyle>
          <a:p>
            <a:endParaRPr lang="en-US"/>
          </a:p>
        </p:txBody>
      </p:sp>
    </p:spTree>
    <p:extLst>
      <p:ext uri="{BB962C8B-B14F-4D97-AF65-F5344CB8AC3E}">
        <p14:creationId xmlns:p14="http://schemas.microsoft.com/office/powerpoint/2010/main" val="37972626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US"/>
              <a:t>PAGE </a:t>
            </a:r>
            <a:fld id="{4BE2CBD6-9825-4213-A640-9D3F16C99983}" type="slidenum">
              <a:rPr lang="en-US" smtClean="0"/>
              <a:pPr/>
              <a:t>‹#›</a:t>
            </a:fld>
            <a:endParaRPr lang="en-US"/>
          </a:p>
        </p:txBody>
      </p:sp>
      <p:sp>
        <p:nvSpPr>
          <p:cNvPr id="4" name="Picture Placeholder 3"/>
          <p:cNvSpPr>
            <a:spLocks noGrp="1"/>
          </p:cNvSpPr>
          <p:nvPr>
            <p:ph type="pic" sz="quarter" idx="11"/>
          </p:nvPr>
        </p:nvSpPr>
        <p:spPr>
          <a:xfrm>
            <a:off x="7353627" y="1676400"/>
            <a:ext cx="3772883" cy="5181600"/>
          </a:xfrm>
          <a:prstGeom prst="rect">
            <a:avLst/>
          </a:prstGeom>
        </p:spPr>
        <p:txBody>
          <a:bodyPr/>
          <a:lstStyle>
            <a:lvl1pPr>
              <a:defRPr sz="1200">
                <a:latin typeface="Rosario" panose="02000503040000020003" pitchFamily="2" charset="0"/>
              </a:defRPr>
            </a:lvl1pPr>
          </a:lstStyle>
          <a:p>
            <a:endParaRPr lang="en-US"/>
          </a:p>
        </p:txBody>
      </p:sp>
    </p:spTree>
    <p:extLst>
      <p:ext uri="{BB962C8B-B14F-4D97-AF65-F5344CB8AC3E}">
        <p14:creationId xmlns:p14="http://schemas.microsoft.com/office/powerpoint/2010/main" val="17385187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US"/>
              <a:t>PAGE </a:t>
            </a:r>
            <a:fld id="{4BE2CBD6-9825-4213-A640-9D3F16C99983}" type="slidenum">
              <a:rPr lang="en-US" smtClean="0"/>
              <a:pPr/>
              <a:t>‹#›</a:t>
            </a:fld>
            <a:endParaRPr lang="en-US"/>
          </a:p>
        </p:txBody>
      </p:sp>
      <p:sp>
        <p:nvSpPr>
          <p:cNvPr id="4" name="Picture Placeholder 3"/>
          <p:cNvSpPr>
            <a:spLocks noGrp="1"/>
          </p:cNvSpPr>
          <p:nvPr>
            <p:ph type="pic" sz="quarter" idx="11"/>
          </p:nvPr>
        </p:nvSpPr>
        <p:spPr>
          <a:xfrm>
            <a:off x="1789579" y="3314700"/>
            <a:ext cx="8841502" cy="3543300"/>
          </a:xfrm>
          <a:prstGeom prst="rect">
            <a:avLst/>
          </a:prstGeom>
        </p:spPr>
        <p:txBody>
          <a:bodyPr/>
          <a:lstStyle>
            <a:lvl1pPr>
              <a:defRPr sz="1200">
                <a:latin typeface="Rosario" panose="02000503040000020003" pitchFamily="2" charset="0"/>
              </a:defRPr>
            </a:lvl1pPr>
          </a:lstStyle>
          <a:p>
            <a:endParaRPr lang="en-US"/>
          </a:p>
        </p:txBody>
      </p:sp>
    </p:spTree>
    <p:extLst>
      <p:ext uri="{BB962C8B-B14F-4D97-AF65-F5344CB8AC3E}">
        <p14:creationId xmlns:p14="http://schemas.microsoft.com/office/powerpoint/2010/main" val="30935265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US"/>
              <a:t>PAGE </a:t>
            </a:r>
            <a:fld id="{4BE2CBD6-9825-4213-A640-9D3F16C99983}" type="slidenum">
              <a:rPr lang="en-US" smtClean="0"/>
              <a:pPr/>
              <a:t>‹#›</a:t>
            </a:fld>
            <a:endParaRPr lang="en-US"/>
          </a:p>
        </p:txBody>
      </p:sp>
      <p:sp>
        <p:nvSpPr>
          <p:cNvPr id="3" name="Picture Placeholder 3"/>
          <p:cNvSpPr>
            <a:spLocks noGrp="1"/>
          </p:cNvSpPr>
          <p:nvPr>
            <p:ph type="pic" sz="quarter" idx="11"/>
          </p:nvPr>
        </p:nvSpPr>
        <p:spPr>
          <a:xfrm>
            <a:off x="1789579" y="0"/>
            <a:ext cx="8841502" cy="3543300"/>
          </a:xfrm>
          <a:prstGeom prst="rect">
            <a:avLst/>
          </a:prstGeom>
        </p:spPr>
        <p:txBody>
          <a:bodyPr/>
          <a:lstStyle>
            <a:lvl1pPr>
              <a:defRPr sz="1200">
                <a:latin typeface="Rosario" panose="02000503040000020003" pitchFamily="2" charset="0"/>
              </a:defRPr>
            </a:lvl1pPr>
          </a:lstStyle>
          <a:p>
            <a:endParaRPr lang="en-US"/>
          </a:p>
        </p:txBody>
      </p:sp>
    </p:spTree>
    <p:extLst>
      <p:ext uri="{BB962C8B-B14F-4D97-AF65-F5344CB8AC3E}">
        <p14:creationId xmlns:p14="http://schemas.microsoft.com/office/powerpoint/2010/main" val="9932328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0" y="0"/>
            <a:ext cx="6066203" cy="6858000"/>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36674452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Swoosh Startbild">
    <p:spTree>
      <p:nvGrpSpPr>
        <p:cNvPr id="1" name=""/>
        <p:cNvGrpSpPr/>
        <p:nvPr/>
      </p:nvGrpSpPr>
      <p:grpSpPr>
        <a:xfrm>
          <a:off x="0" y="0"/>
          <a:ext cx="0" cy="0"/>
          <a:chOff x="0" y="0"/>
          <a:chExt cx="0" cy="0"/>
        </a:xfrm>
      </p:grpSpPr>
      <p:sp>
        <p:nvSpPr>
          <p:cNvPr id="2" name="Title 1"/>
          <p:cNvSpPr>
            <a:spLocks noGrp="1"/>
          </p:cNvSpPr>
          <p:nvPr>
            <p:ph type="ctrTitle"/>
          </p:nvPr>
        </p:nvSpPr>
        <p:spPr>
          <a:xfrm>
            <a:off x="1507066" y="1741594"/>
            <a:ext cx="9168553" cy="1646302"/>
          </a:xfrm>
        </p:spPr>
        <p:txBody>
          <a:bodyPr anchor="b">
            <a:noAutofit/>
          </a:bodyPr>
          <a:lstStyle>
            <a:lvl1pPr algn="l">
              <a:defRPr sz="5400">
                <a:solidFill>
                  <a:srgbClr val="EC661D"/>
                </a:solidFill>
              </a:defRPr>
            </a:lvl1pPr>
          </a:lstStyle>
          <a:p>
            <a:r>
              <a:rPr lang="sv-SE"/>
              <a:t>Klicka här för att ändra mall för rubrikformat</a:t>
            </a:r>
            <a:endParaRPr lang="en-US"/>
          </a:p>
        </p:txBody>
      </p:sp>
      <p:sp>
        <p:nvSpPr>
          <p:cNvPr id="3" name="Subtitle 2"/>
          <p:cNvSpPr>
            <a:spLocks noGrp="1"/>
          </p:cNvSpPr>
          <p:nvPr>
            <p:ph type="subTitle" idx="1"/>
          </p:nvPr>
        </p:nvSpPr>
        <p:spPr>
          <a:xfrm>
            <a:off x="1507067" y="3490763"/>
            <a:ext cx="9168552" cy="1096899"/>
          </a:xfrm>
        </p:spPr>
        <p:txBody>
          <a:bodyPr anchor="t"/>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a:p>
        </p:txBody>
      </p:sp>
      <p:sp>
        <p:nvSpPr>
          <p:cNvPr id="4" name="Date Placeholder 3"/>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b="0" i="0">
                <a:solidFill>
                  <a:srgbClr val="EC661D"/>
                </a:solidFill>
                <a:latin typeface="Open Sans" panose="020B0606030504020204" pitchFamily="34" charset="0"/>
                <a:ea typeface="Open Sans" panose="020B0606030504020204" pitchFamily="34" charset="0"/>
                <a:cs typeface="Open Sans" panose="020B0606030504020204" pitchFamily="34" charset="0"/>
              </a:defRPr>
            </a:lvl1pPr>
          </a:lstStyle>
          <a:p>
            <a:fld id="{D57F1E4F-1CFF-5643-939E-217C01CDF565}" type="slidenum">
              <a:rPr lang="en-US" smtClean="0"/>
              <a:pPr/>
              <a:t>‹#›</a:t>
            </a:fld>
            <a:endParaRPr lang="en-US"/>
          </a:p>
        </p:txBody>
      </p:sp>
      <p:pic>
        <p:nvPicPr>
          <p:cNvPr id="11" name="Bildobjekt 10">
            <a:extLst>
              <a:ext uri="{FF2B5EF4-FFF2-40B4-BE49-F238E27FC236}">
                <a16:creationId xmlns:a16="http://schemas.microsoft.com/office/drawing/2014/main" id="{1020C13E-98CB-1D4A-A457-04F999436BFF}"/>
              </a:ext>
            </a:extLst>
          </p:cNvPr>
          <p:cNvPicPr>
            <a:picLocks noChangeAspect="1"/>
          </p:cNvPicPr>
          <p:nvPr userDrawn="1"/>
        </p:nvPicPr>
        <p:blipFill>
          <a:blip r:embed="rId2"/>
          <a:stretch>
            <a:fillRect/>
          </a:stretch>
        </p:blipFill>
        <p:spPr>
          <a:xfrm>
            <a:off x="10492740" y="6269644"/>
            <a:ext cx="1539240" cy="426810"/>
          </a:xfrm>
          <a:prstGeom prst="rect">
            <a:avLst/>
          </a:prstGeom>
        </p:spPr>
      </p:pic>
      <p:pic>
        <p:nvPicPr>
          <p:cNvPr id="8" name="Bildobjekt 7">
            <a:extLst>
              <a:ext uri="{FF2B5EF4-FFF2-40B4-BE49-F238E27FC236}">
                <a16:creationId xmlns:a16="http://schemas.microsoft.com/office/drawing/2014/main" id="{9513D861-81EC-6343-B54F-0305E81003E7}"/>
              </a:ext>
            </a:extLst>
          </p:cNvPr>
          <p:cNvPicPr>
            <a:picLocks noChangeAspect="1"/>
          </p:cNvPicPr>
          <p:nvPr userDrawn="1"/>
        </p:nvPicPr>
        <p:blipFill rotWithShape="1">
          <a:blip r:embed="rId3"/>
          <a:srcRect t="38132" r="2296"/>
          <a:stretch/>
        </p:blipFill>
        <p:spPr>
          <a:xfrm>
            <a:off x="-1" y="0"/>
            <a:ext cx="12192001" cy="2651291"/>
          </a:xfrm>
          <a:prstGeom prst="rect">
            <a:avLst/>
          </a:prstGeom>
        </p:spPr>
      </p:pic>
    </p:spTree>
    <p:extLst>
      <p:ext uri="{BB962C8B-B14F-4D97-AF65-F5344CB8AC3E}">
        <p14:creationId xmlns:p14="http://schemas.microsoft.com/office/powerpoint/2010/main" val="944631180"/>
      </p:ext>
    </p:extLst>
  </p:cSld>
  <p:clrMapOvr>
    <a:masterClrMapping/>
  </p:clrMapOvr>
  <p:extLst>
    <p:ext uri="{DCECCB84-F9BA-43D5-87BE-67443E8EF086}">
      <p15:sldGuideLst xmlns:p15="http://schemas.microsoft.com/office/powerpoint/2012/main">
        <p15:guide id="1" orient="horz" pos="3952">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woosh Rubrik + Brö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489776" cy="1320800"/>
          </a:xfrm>
        </p:spPr>
        <p:txBody>
          <a:bodyPr/>
          <a:lstStyle/>
          <a:p>
            <a:r>
              <a:rPr lang="sv-SE"/>
              <a:t>Klicka här för att ändra mall för rubrikformat</a:t>
            </a:r>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B61BEF0D-F0BB-DE4B-95CE-6DB70DBA9567}" type="datetimeFigureOut">
              <a:rPr lang="en-US" smtClean="0"/>
              <a:pPr/>
              <a:t>4/1/2026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a:p>
        </p:txBody>
      </p:sp>
      <p:sp>
        <p:nvSpPr>
          <p:cNvPr id="8" name="Subtitle 2">
            <a:extLst>
              <a:ext uri="{FF2B5EF4-FFF2-40B4-BE49-F238E27FC236}">
                <a16:creationId xmlns:a16="http://schemas.microsoft.com/office/drawing/2014/main" id="{D021738E-95FE-D243-9C2E-A890C8F643CE}"/>
              </a:ext>
            </a:extLst>
          </p:cNvPr>
          <p:cNvSpPr>
            <a:spLocks noGrp="1"/>
          </p:cNvSpPr>
          <p:nvPr>
            <p:ph type="subTitle" idx="1"/>
          </p:nvPr>
        </p:nvSpPr>
        <p:spPr>
          <a:xfrm>
            <a:off x="677334" y="2340532"/>
            <a:ext cx="9168552" cy="3340178"/>
          </a:xfrm>
        </p:spPr>
        <p:txBody>
          <a:bodyPr anchor="t"/>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a:p>
        </p:txBody>
      </p:sp>
    </p:spTree>
    <p:extLst>
      <p:ext uri="{BB962C8B-B14F-4D97-AF65-F5344CB8AC3E}">
        <p14:creationId xmlns:p14="http://schemas.microsoft.com/office/powerpoint/2010/main" val="25101099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Swoosh Rubrik + Innehåll">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a:p>
        </p:txBody>
      </p:sp>
      <p:sp>
        <p:nvSpPr>
          <p:cNvPr id="3" name="Content Placeholder 2"/>
          <p:cNvSpPr>
            <a:spLocks noGrp="1"/>
          </p:cNvSpPr>
          <p:nvPr>
            <p:ph idx="1"/>
          </p:nvPr>
        </p:nvSpPr>
        <p:spPr/>
        <p:txBody>
          <a:bodyPr/>
          <a:lstStyle>
            <a:lvl1pPr marL="342900" indent="-342900">
              <a:buSzPct val="100000"/>
              <a:buFont typeface="Arial" panose="020B0604020202020204" pitchFamily="34" charset="0"/>
              <a:buChar char="•"/>
              <a:defRPr/>
            </a:lvl1pPr>
          </a:lstStyle>
          <a:p>
            <a:pPr lvl="0"/>
            <a:r>
              <a:rPr lang="sv-SE"/>
              <a:t>Redigera format för bakgrundstext
Nivå två
Nivå tre
Nivå fyra
Nivå fem</a:t>
            </a:r>
            <a:endParaRPr lang="en-US"/>
          </a:p>
        </p:txBody>
      </p:sp>
      <p:sp>
        <p:nvSpPr>
          <p:cNvPr id="4" name="Date Placeholder 3"/>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1124380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woosh Slutbi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F1CF51-7AB2-1B46-8268-783D371C4691}"/>
              </a:ext>
            </a:extLst>
          </p:cNvPr>
          <p:cNvSpPr>
            <a:spLocks noGrp="1"/>
          </p:cNvSpPr>
          <p:nvPr>
            <p:ph type="ctrTitle"/>
          </p:nvPr>
        </p:nvSpPr>
        <p:spPr>
          <a:xfrm>
            <a:off x="1507066" y="1741594"/>
            <a:ext cx="9168553" cy="1646302"/>
          </a:xfrm>
        </p:spPr>
        <p:txBody>
          <a:bodyPr anchor="b">
            <a:noAutofit/>
          </a:bodyPr>
          <a:lstStyle>
            <a:lvl1pPr algn="l">
              <a:defRPr sz="5400">
                <a:solidFill>
                  <a:srgbClr val="EC661D"/>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35067665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Swoosh Bild hö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411480"/>
            <a:ext cx="4934796" cy="960120"/>
          </a:xfrm>
        </p:spPr>
        <p:txBody>
          <a:bodyPr anchor="b">
            <a:normAutofit/>
          </a:bodyPr>
          <a:lstStyle>
            <a:lvl1pPr algn="l">
              <a:defRPr sz="2400" b="1" i="0">
                <a:latin typeface="Poppins" pitchFamily="2" charset="77"/>
                <a:cs typeface="Poppins" pitchFamily="2" charset="77"/>
              </a:defRPr>
            </a:lvl1pPr>
          </a:lstStyle>
          <a:p>
            <a:r>
              <a:rPr lang="sv-SE"/>
              <a:t>Klicka här för att ändra mall för rubrikformat</a:t>
            </a:r>
            <a:endParaRPr lang="en-US"/>
          </a:p>
        </p:txBody>
      </p:sp>
      <p:sp>
        <p:nvSpPr>
          <p:cNvPr id="3" name="Picture Placeholder 2"/>
          <p:cNvSpPr>
            <a:spLocks noGrp="1" noChangeAspect="1"/>
          </p:cNvSpPr>
          <p:nvPr>
            <p:ph type="pic" idx="1"/>
          </p:nvPr>
        </p:nvSpPr>
        <p:spPr>
          <a:xfrm>
            <a:off x="6103620" y="0"/>
            <a:ext cx="6088380" cy="685800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a:p>
        </p:txBody>
      </p:sp>
      <p:sp>
        <p:nvSpPr>
          <p:cNvPr id="4" name="Text Placeholder 3"/>
          <p:cNvSpPr>
            <a:spLocks noGrp="1"/>
          </p:cNvSpPr>
          <p:nvPr>
            <p:ph type="body" sz="half" idx="2"/>
          </p:nvPr>
        </p:nvSpPr>
        <p:spPr>
          <a:xfrm>
            <a:off x="677334" y="1565910"/>
            <a:ext cx="4934797" cy="447545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
Nivå två
Nivå tre
Nivå fyra
Nivå fem</a:t>
            </a:r>
            <a:endParaRPr lang="en-US"/>
          </a:p>
        </p:txBody>
      </p:sp>
      <p:sp>
        <p:nvSpPr>
          <p:cNvPr id="5" name="Date Placeholder 4"/>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17725343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Swoosh Bild vä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586645" y="411480"/>
            <a:ext cx="4934796" cy="960120"/>
          </a:xfrm>
        </p:spPr>
        <p:txBody>
          <a:bodyPr anchor="b">
            <a:normAutofit/>
          </a:bodyPr>
          <a:lstStyle>
            <a:lvl1pPr algn="l">
              <a:defRPr sz="2400" b="1" i="0">
                <a:latin typeface="Poppins" pitchFamily="2" charset="77"/>
                <a:cs typeface="Poppins" pitchFamily="2" charset="77"/>
              </a:defRPr>
            </a:lvl1pPr>
          </a:lstStyle>
          <a:p>
            <a:r>
              <a:rPr lang="sv-SE"/>
              <a:t>Klicka här för att ändra mall för rubrikformat</a:t>
            </a:r>
            <a:endParaRPr lang="en-US"/>
          </a:p>
        </p:txBody>
      </p:sp>
      <p:sp>
        <p:nvSpPr>
          <p:cNvPr id="3" name="Picture Placeholder 2"/>
          <p:cNvSpPr>
            <a:spLocks noGrp="1" noChangeAspect="1"/>
          </p:cNvSpPr>
          <p:nvPr>
            <p:ph type="pic" idx="1"/>
          </p:nvPr>
        </p:nvSpPr>
        <p:spPr>
          <a:xfrm>
            <a:off x="0" y="0"/>
            <a:ext cx="6088380" cy="685800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a:p>
        </p:txBody>
      </p:sp>
      <p:sp>
        <p:nvSpPr>
          <p:cNvPr id="4" name="Text Placeholder 3"/>
          <p:cNvSpPr>
            <a:spLocks noGrp="1"/>
          </p:cNvSpPr>
          <p:nvPr>
            <p:ph type="body" sz="half" idx="2"/>
          </p:nvPr>
        </p:nvSpPr>
        <p:spPr>
          <a:xfrm>
            <a:off x="6586644" y="1565910"/>
            <a:ext cx="4934797" cy="447545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
Nivå två
Nivå tre
Nivå fyra
Nivå fem</a:t>
            </a:r>
            <a:endParaRPr lang="en-US"/>
          </a:p>
        </p:txBody>
      </p:sp>
      <p:sp>
        <p:nvSpPr>
          <p:cNvPr id="5" name="Date Placeholder 4"/>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33033738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woosh Slutbi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F1CF51-7AB2-1B46-8268-783D371C4691}"/>
              </a:ext>
            </a:extLst>
          </p:cNvPr>
          <p:cNvSpPr>
            <a:spLocks noGrp="1"/>
          </p:cNvSpPr>
          <p:nvPr>
            <p:ph type="ctrTitle"/>
          </p:nvPr>
        </p:nvSpPr>
        <p:spPr>
          <a:xfrm>
            <a:off x="1507066" y="1741594"/>
            <a:ext cx="9168553" cy="1646302"/>
          </a:xfrm>
        </p:spPr>
        <p:txBody>
          <a:bodyPr anchor="b">
            <a:noAutofit/>
          </a:bodyPr>
          <a:lstStyle>
            <a:lvl1pPr algn="l">
              <a:defRPr sz="5400">
                <a:solidFill>
                  <a:srgbClr val="EC661D"/>
                </a:solidFill>
              </a:defRPr>
            </a:lvl1pPr>
          </a:lstStyle>
          <a:p>
            <a:r>
              <a:rPr lang="sv-SE"/>
              <a:t>Klicka här för att ändra mall för rubrikformat</a:t>
            </a:r>
            <a:endParaRPr lang="en-US"/>
          </a:p>
        </p:txBody>
      </p:sp>
      <p:pic>
        <p:nvPicPr>
          <p:cNvPr id="6" name="Bildobjekt 5">
            <a:extLst>
              <a:ext uri="{FF2B5EF4-FFF2-40B4-BE49-F238E27FC236}">
                <a16:creationId xmlns:a16="http://schemas.microsoft.com/office/drawing/2014/main" id="{8196FD50-69AC-5C48-A75E-3DA4FD9A7BD2}"/>
              </a:ext>
            </a:extLst>
          </p:cNvPr>
          <p:cNvPicPr>
            <a:picLocks noChangeAspect="1"/>
          </p:cNvPicPr>
          <p:nvPr userDrawn="1"/>
        </p:nvPicPr>
        <p:blipFill>
          <a:blip r:embed="rId2"/>
          <a:stretch>
            <a:fillRect/>
          </a:stretch>
        </p:blipFill>
        <p:spPr>
          <a:xfrm>
            <a:off x="10492740" y="6269644"/>
            <a:ext cx="1539240" cy="426810"/>
          </a:xfrm>
          <a:prstGeom prst="rect">
            <a:avLst/>
          </a:prstGeom>
        </p:spPr>
      </p:pic>
    </p:spTree>
    <p:extLst>
      <p:ext uri="{BB962C8B-B14F-4D97-AF65-F5344CB8AC3E}">
        <p14:creationId xmlns:p14="http://schemas.microsoft.com/office/powerpoint/2010/main" val="2393601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irklar Rubrik + Brö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489776" cy="1320800"/>
          </a:xfrm>
        </p:spPr>
        <p:txBody>
          <a:bodyPr/>
          <a:lstStyle/>
          <a:p>
            <a:r>
              <a:rPr lang="sv-SE"/>
              <a:t>Klicka här för att ändra mall för rubrikformat</a:t>
            </a:r>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B61BEF0D-F0BB-DE4B-95CE-6DB70DBA9567}" type="datetimeFigureOut">
              <a:rPr lang="en-US" smtClean="0"/>
              <a:pPr/>
              <a:t>4/1/2026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D57F1E4F-1CFF-5643-939E-217C01CDF565}" type="slidenum">
              <a:rPr lang="en-US" smtClean="0"/>
              <a:pPr/>
              <a:t>‹#›</a:t>
            </a:fld>
            <a:endParaRPr lang="en-US"/>
          </a:p>
        </p:txBody>
      </p:sp>
      <p:sp>
        <p:nvSpPr>
          <p:cNvPr id="8" name="Subtitle 2">
            <a:extLst>
              <a:ext uri="{FF2B5EF4-FFF2-40B4-BE49-F238E27FC236}">
                <a16:creationId xmlns:a16="http://schemas.microsoft.com/office/drawing/2014/main" id="{D021738E-95FE-D243-9C2E-A890C8F643CE}"/>
              </a:ext>
            </a:extLst>
          </p:cNvPr>
          <p:cNvSpPr>
            <a:spLocks noGrp="1"/>
          </p:cNvSpPr>
          <p:nvPr>
            <p:ph type="subTitle" idx="1"/>
          </p:nvPr>
        </p:nvSpPr>
        <p:spPr>
          <a:xfrm>
            <a:off x="677334" y="2340532"/>
            <a:ext cx="9168552" cy="3340178"/>
          </a:xfrm>
        </p:spPr>
        <p:txBody>
          <a:bodyPr anchor="t"/>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a:p>
        </p:txBody>
      </p:sp>
    </p:spTree>
    <p:extLst>
      <p:ext uri="{BB962C8B-B14F-4D97-AF65-F5344CB8AC3E}">
        <p14:creationId xmlns:p14="http://schemas.microsoft.com/office/powerpoint/2010/main" val="25271619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ADF2238-58F0-4BA1-AB5E-7F5440F50425}" type="datetimeFigureOut">
              <a:rPr lang="sv-SE" smtClean="0"/>
              <a:t>2026-04-01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CD6704A8-98A7-47AC-892B-0BEA9A5ED36D}" type="slidenum">
              <a:rPr lang="sv-SE" smtClean="0"/>
              <a:t>‹#›</a:t>
            </a:fld>
            <a:endParaRPr lang="sv-SE"/>
          </a:p>
        </p:txBody>
      </p:sp>
    </p:spTree>
    <p:extLst>
      <p:ext uri="{BB962C8B-B14F-4D97-AF65-F5344CB8AC3E}">
        <p14:creationId xmlns:p14="http://schemas.microsoft.com/office/powerpoint/2010/main" val="13553832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Cirklar Startbild">
    <p:spTree>
      <p:nvGrpSpPr>
        <p:cNvPr id="1" name=""/>
        <p:cNvGrpSpPr/>
        <p:nvPr/>
      </p:nvGrpSpPr>
      <p:grpSpPr>
        <a:xfrm>
          <a:off x="0" y="0"/>
          <a:ext cx="0" cy="0"/>
          <a:chOff x="0" y="0"/>
          <a:chExt cx="0" cy="0"/>
        </a:xfrm>
      </p:grpSpPr>
      <p:sp>
        <p:nvSpPr>
          <p:cNvPr id="2" name="Title 1"/>
          <p:cNvSpPr>
            <a:spLocks noGrp="1"/>
          </p:cNvSpPr>
          <p:nvPr>
            <p:ph type="ctrTitle"/>
          </p:nvPr>
        </p:nvSpPr>
        <p:spPr>
          <a:xfrm>
            <a:off x="1507066" y="1741594"/>
            <a:ext cx="9168553" cy="1646302"/>
          </a:xfrm>
        </p:spPr>
        <p:txBody>
          <a:bodyPr anchor="b">
            <a:noAutofit/>
          </a:bodyPr>
          <a:lstStyle>
            <a:lvl1pPr algn="l">
              <a:defRPr sz="5400">
                <a:solidFill>
                  <a:schemeClr val="accent1"/>
                </a:solidFill>
              </a:defRPr>
            </a:lvl1pPr>
          </a:lstStyle>
          <a:p>
            <a:r>
              <a:rPr lang="sv-SE"/>
              <a:t>Klicka här för att ändra mall för rubrikformat</a:t>
            </a:r>
            <a:endParaRPr lang="en-US"/>
          </a:p>
        </p:txBody>
      </p:sp>
      <p:sp>
        <p:nvSpPr>
          <p:cNvPr id="3" name="Subtitle 2"/>
          <p:cNvSpPr>
            <a:spLocks noGrp="1"/>
          </p:cNvSpPr>
          <p:nvPr>
            <p:ph type="subTitle" idx="1"/>
          </p:nvPr>
        </p:nvSpPr>
        <p:spPr>
          <a:xfrm>
            <a:off x="1507067" y="3490763"/>
            <a:ext cx="9168552" cy="1096899"/>
          </a:xfrm>
        </p:spPr>
        <p:txBody>
          <a:bodyPr anchor="t"/>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a:p>
        </p:txBody>
      </p:sp>
      <p:sp>
        <p:nvSpPr>
          <p:cNvPr id="4" name="Date Placeholder 3"/>
          <p:cNvSpPr>
            <a:spLocks noGrp="1"/>
          </p:cNvSpPr>
          <p:nvPr>
            <p:ph type="dt" sz="half" idx="10"/>
          </p:nvPr>
        </p:nvSpPr>
        <p:spPr>
          <a:xfrm>
            <a:off x="7205133" y="6315682"/>
            <a:ext cx="911939" cy="365125"/>
          </a:xfrm>
        </p:spPr>
        <p:txBody>
          <a:bodyPr/>
          <a:lstStyle/>
          <a:p>
            <a:fld id="{B61BEF0D-F0BB-DE4B-95CE-6DB70DBA9567}" type="datetimeFigureOut">
              <a:rPr lang="en-US" dirty="0"/>
              <a:pPr/>
              <a:t>4/1/2026</a:t>
            </a:fld>
            <a:endParaRPr lang="en-US"/>
          </a:p>
        </p:txBody>
      </p:sp>
      <p:sp>
        <p:nvSpPr>
          <p:cNvPr id="5" name="Footer Placeholder 4"/>
          <p:cNvSpPr>
            <a:spLocks noGrp="1"/>
          </p:cNvSpPr>
          <p:nvPr>
            <p:ph type="ftr" sz="quarter" idx="11"/>
          </p:nvPr>
        </p:nvSpPr>
        <p:spPr>
          <a:xfrm>
            <a:off x="677334" y="6315682"/>
            <a:ext cx="6297612" cy="365125"/>
          </a:xfrm>
        </p:spPr>
        <p:txBody>
          <a:bodyPr/>
          <a:lstStyle/>
          <a:p>
            <a:endParaRPr lang="en-US"/>
          </a:p>
        </p:txBody>
      </p:sp>
      <p:sp>
        <p:nvSpPr>
          <p:cNvPr id="6" name="Slide Number Placeholder 5"/>
          <p:cNvSpPr>
            <a:spLocks noGrp="1"/>
          </p:cNvSpPr>
          <p:nvPr>
            <p:ph type="sldNum" sz="quarter" idx="12"/>
          </p:nvPr>
        </p:nvSpPr>
        <p:spPr>
          <a:xfrm>
            <a:off x="8590663" y="6315682"/>
            <a:ext cx="683339" cy="365125"/>
          </a:xfrm>
        </p:spPr>
        <p:txBody>
          <a:bodyPr/>
          <a:lstStyle>
            <a:lvl1pPr>
              <a:defRPr b="0" i="0">
                <a:solidFill>
                  <a:srgbClr val="EC661D"/>
                </a:solidFill>
                <a:latin typeface="Open Sans" panose="020B0606030504020204" pitchFamily="34" charset="0"/>
                <a:ea typeface="Open Sans" panose="020B0606030504020204" pitchFamily="34" charset="0"/>
                <a:cs typeface="Open Sans" panose="020B0606030504020204" pitchFamily="34" charset="0"/>
              </a:defRPr>
            </a:lvl1pPr>
          </a:lstStyle>
          <a:p>
            <a:fld id="{D57F1E4F-1CFF-5643-939E-217C01CDF565}" type="slidenum">
              <a:rPr lang="en-US" smtClean="0"/>
              <a:pPr/>
              <a:t>‹#›</a:t>
            </a:fld>
            <a:endParaRPr lang="en-US"/>
          </a:p>
        </p:txBody>
      </p:sp>
      <p:pic>
        <p:nvPicPr>
          <p:cNvPr id="11" name="Bildobjekt 10">
            <a:extLst>
              <a:ext uri="{FF2B5EF4-FFF2-40B4-BE49-F238E27FC236}">
                <a16:creationId xmlns:a16="http://schemas.microsoft.com/office/drawing/2014/main" id="{1020C13E-98CB-1D4A-A457-04F999436BFF}"/>
              </a:ext>
            </a:extLst>
          </p:cNvPr>
          <p:cNvPicPr>
            <a:picLocks noChangeAspect="1"/>
          </p:cNvPicPr>
          <p:nvPr userDrawn="1"/>
        </p:nvPicPr>
        <p:blipFill>
          <a:blip r:embed="rId2"/>
          <a:srcRect/>
          <a:stretch/>
        </p:blipFill>
        <p:spPr>
          <a:xfrm>
            <a:off x="10076282" y="6249504"/>
            <a:ext cx="1974471" cy="444256"/>
          </a:xfrm>
          <a:prstGeom prst="rect">
            <a:avLst/>
          </a:prstGeom>
        </p:spPr>
      </p:pic>
    </p:spTree>
    <p:extLst>
      <p:ext uri="{BB962C8B-B14F-4D97-AF65-F5344CB8AC3E}">
        <p14:creationId xmlns:p14="http://schemas.microsoft.com/office/powerpoint/2010/main" val="686424984"/>
      </p:ext>
    </p:extLst>
  </p:cSld>
  <p:clrMapOvr>
    <a:masterClrMapping/>
  </p:clrMapOvr>
  <p:extLst>
    <p:ext uri="{DCECCB84-F9BA-43D5-87BE-67443E8EF086}">
      <p15:sldGuideLst xmlns:p15="http://schemas.microsoft.com/office/powerpoint/2012/main">
        <p15:guide id="1" orient="horz" pos="3952">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irklar Rubrik + Brö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489776" cy="1320800"/>
          </a:xfrm>
        </p:spPr>
        <p:txBody>
          <a:bodyPr/>
          <a:lstStyle/>
          <a:p>
            <a:r>
              <a:rPr lang="sv-SE"/>
              <a:t>Klicka här för att ändra mall för rubrikformat</a:t>
            </a:r>
            <a:endParaRPr lang="en-US"/>
          </a:p>
        </p:txBody>
      </p:sp>
      <p:sp>
        <p:nvSpPr>
          <p:cNvPr id="3" name="Date Placeholder 2"/>
          <p:cNvSpPr>
            <a:spLocks noGrp="1"/>
          </p:cNvSpPr>
          <p:nvPr>
            <p:ph type="dt" sz="half" idx="10"/>
          </p:nvPr>
        </p:nvSpPr>
        <p:spPr>
          <a:xfrm>
            <a:off x="7205133" y="6314399"/>
            <a:ext cx="911939" cy="367200"/>
          </a:xfrm>
        </p:spPr>
        <p:txBody>
          <a:bodyPr/>
          <a:lstStyle>
            <a:lvl1pPr>
              <a:defRPr>
                <a:solidFill>
                  <a:schemeClr val="bg1"/>
                </a:solidFill>
              </a:defRPr>
            </a:lvl1pPr>
          </a:lstStyle>
          <a:p>
            <a:fld id="{B61BEF0D-F0BB-DE4B-95CE-6DB70DBA9567}" type="datetimeFigureOut">
              <a:rPr lang="en-US" smtClean="0"/>
              <a:pPr/>
              <a:t>4/1/2026</a:t>
            </a:fld>
            <a:endParaRPr lang="en-US"/>
          </a:p>
        </p:txBody>
      </p:sp>
      <p:sp>
        <p:nvSpPr>
          <p:cNvPr id="4" name="Footer Placeholder 3"/>
          <p:cNvSpPr>
            <a:spLocks noGrp="1"/>
          </p:cNvSpPr>
          <p:nvPr>
            <p:ph type="ftr" sz="quarter" idx="11"/>
          </p:nvPr>
        </p:nvSpPr>
        <p:spPr>
          <a:xfrm>
            <a:off x="677334" y="6314399"/>
            <a:ext cx="6297612" cy="367200"/>
          </a:xfrm>
        </p:spPr>
        <p:txBody>
          <a:bodyPr/>
          <a:lstStyle/>
          <a:p>
            <a:endParaRPr lang="en-US"/>
          </a:p>
        </p:txBody>
      </p:sp>
      <p:sp>
        <p:nvSpPr>
          <p:cNvPr id="5" name="Slide Number Placeholder 4"/>
          <p:cNvSpPr>
            <a:spLocks noGrp="1"/>
          </p:cNvSpPr>
          <p:nvPr>
            <p:ph type="sldNum" sz="quarter" idx="12"/>
          </p:nvPr>
        </p:nvSpPr>
        <p:spPr>
          <a:xfrm>
            <a:off x="8590663" y="6314399"/>
            <a:ext cx="683339" cy="367200"/>
          </a:xfrm>
        </p:spPr>
        <p:txBody>
          <a:bodyPr/>
          <a:lstStyle>
            <a:lvl1pPr>
              <a:defRPr>
                <a:solidFill>
                  <a:schemeClr val="bg1"/>
                </a:solidFill>
              </a:defRPr>
            </a:lvl1pPr>
          </a:lstStyle>
          <a:p>
            <a:fld id="{D57F1E4F-1CFF-5643-939E-217C01CDF565}" type="slidenum">
              <a:rPr lang="en-US" smtClean="0"/>
              <a:pPr/>
              <a:t>‹#›</a:t>
            </a:fld>
            <a:endParaRPr lang="en-US"/>
          </a:p>
        </p:txBody>
      </p:sp>
      <p:sp>
        <p:nvSpPr>
          <p:cNvPr id="8" name="Subtitle 2">
            <a:extLst>
              <a:ext uri="{FF2B5EF4-FFF2-40B4-BE49-F238E27FC236}">
                <a16:creationId xmlns:a16="http://schemas.microsoft.com/office/drawing/2014/main" id="{D021738E-95FE-D243-9C2E-A890C8F643CE}"/>
              </a:ext>
            </a:extLst>
          </p:cNvPr>
          <p:cNvSpPr>
            <a:spLocks noGrp="1"/>
          </p:cNvSpPr>
          <p:nvPr>
            <p:ph type="subTitle" idx="1"/>
          </p:nvPr>
        </p:nvSpPr>
        <p:spPr>
          <a:xfrm>
            <a:off x="677334" y="2340532"/>
            <a:ext cx="9168552" cy="3340178"/>
          </a:xfrm>
        </p:spPr>
        <p:txBody>
          <a:bodyPr anchor="t"/>
          <a:lstStyle>
            <a:lvl1pPr marL="0" indent="0" algn="l">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a:p>
        </p:txBody>
      </p:sp>
      <p:pic>
        <p:nvPicPr>
          <p:cNvPr id="6" name="Bildobjekt 5">
            <a:extLst>
              <a:ext uri="{FF2B5EF4-FFF2-40B4-BE49-F238E27FC236}">
                <a16:creationId xmlns:a16="http://schemas.microsoft.com/office/drawing/2014/main" id="{5FF44EB5-A59B-A4C7-A163-2E19D22F36B0}"/>
              </a:ext>
            </a:extLst>
          </p:cNvPr>
          <p:cNvPicPr>
            <a:picLocks noChangeAspect="1"/>
          </p:cNvPicPr>
          <p:nvPr userDrawn="1"/>
        </p:nvPicPr>
        <p:blipFill>
          <a:blip r:embed="rId2"/>
          <a:srcRect/>
          <a:stretch/>
        </p:blipFill>
        <p:spPr>
          <a:xfrm>
            <a:off x="10076282" y="6249504"/>
            <a:ext cx="1974471" cy="444256"/>
          </a:xfrm>
          <a:prstGeom prst="rect">
            <a:avLst/>
          </a:prstGeom>
        </p:spPr>
      </p:pic>
    </p:spTree>
    <p:extLst>
      <p:ext uri="{BB962C8B-B14F-4D97-AF65-F5344CB8AC3E}">
        <p14:creationId xmlns:p14="http://schemas.microsoft.com/office/powerpoint/2010/main" val="10544368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Cirklar Rubrik + Innehåll">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a:p>
        </p:txBody>
      </p:sp>
      <p:sp>
        <p:nvSpPr>
          <p:cNvPr id="3" name="Content Placeholder 2"/>
          <p:cNvSpPr>
            <a:spLocks noGrp="1"/>
          </p:cNvSpPr>
          <p:nvPr>
            <p:ph idx="1"/>
          </p:nvPr>
        </p:nvSpPr>
        <p:spPr/>
        <p:txBody>
          <a:bodyPr/>
          <a:lstStyle>
            <a:lvl1pPr marL="342900" indent="-342900">
              <a:buSzPct val="100000"/>
              <a:buFont typeface="Arial" panose="020B0604020202020204" pitchFamily="34" charset="0"/>
              <a:buChar char="•"/>
              <a:defRPr/>
            </a:lvl1pPr>
          </a:lstStyle>
          <a:p>
            <a:pPr lvl="0"/>
            <a:r>
              <a:rPr lang="sv-SE"/>
              <a:t>Redigera format för bakgrundstext
Nivå två
Nivå tre
Nivå fyra
Nivå fem</a:t>
            </a:r>
            <a:endParaRPr lang="en-US"/>
          </a:p>
        </p:txBody>
      </p:sp>
      <p:sp>
        <p:nvSpPr>
          <p:cNvPr id="4" name="Date Placeholder 3"/>
          <p:cNvSpPr>
            <a:spLocks noGrp="1"/>
          </p:cNvSpPr>
          <p:nvPr>
            <p:ph type="dt" sz="half" idx="10"/>
          </p:nvPr>
        </p:nvSpPr>
        <p:spPr>
          <a:xfrm>
            <a:off x="7205133" y="6314399"/>
            <a:ext cx="911939" cy="367200"/>
          </a:xfrm>
        </p:spPr>
        <p:txBody>
          <a:bodyPr/>
          <a:lstStyle>
            <a:lvl1pPr>
              <a:defRPr>
                <a:solidFill>
                  <a:schemeClr val="bg1"/>
                </a:solidFill>
              </a:defRPr>
            </a:lvl1pPr>
          </a:lstStyle>
          <a:p>
            <a:fld id="{B61BEF0D-F0BB-DE4B-95CE-6DB70DBA9567}" type="datetimeFigureOut">
              <a:rPr lang="en-US" smtClean="0"/>
              <a:pPr/>
              <a:t>4/1/2026</a:t>
            </a:fld>
            <a:endParaRPr lang="en-US"/>
          </a:p>
        </p:txBody>
      </p:sp>
      <p:sp>
        <p:nvSpPr>
          <p:cNvPr id="5" name="Footer Placeholder 4"/>
          <p:cNvSpPr>
            <a:spLocks noGrp="1"/>
          </p:cNvSpPr>
          <p:nvPr>
            <p:ph type="ftr" sz="quarter" idx="11"/>
          </p:nvPr>
        </p:nvSpPr>
        <p:spPr>
          <a:xfrm>
            <a:off x="677334" y="6314399"/>
            <a:ext cx="6297612" cy="367200"/>
          </a:xfrm>
        </p:spPr>
        <p:txBody>
          <a:bodyPr/>
          <a:lstStyle/>
          <a:p>
            <a:endParaRPr lang="en-US"/>
          </a:p>
        </p:txBody>
      </p:sp>
      <p:sp>
        <p:nvSpPr>
          <p:cNvPr id="6" name="Slide Number Placeholder 5"/>
          <p:cNvSpPr>
            <a:spLocks noGrp="1"/>
          </p:cNvSpPr>
          <p:nvPr>
            <p:ph type="sldNum" sz="quarter" idx="12"/>
          </p:nvPr>
        </p:nvSpPr>
        <p:spPr>
          <a:xfrm>
            <a:off x="8590663" y="6314399"/>
            <a:ext cx="683339" cy="367200"/>
          </a:xfrm>
        </p:spPr>
        <p:txBody>
          <a:bodyPr/>
          <a:lstStyle>
            <a:lvl1pPr>
              <a:defRPr>
                <a:solidFill>
                  <a:schemeClr val="bg1"/>
                </a:solidFill>
              </a:defRPr>
            </a:lvl1pPr>
          </a:lstStyle>
          <a:p>
            <a:fld id="{D57F1E4F-1CFF-5643-939E-217C01CDF565}" type="slidenum">
              <a:rPr lang="en-US" smtClean="0"/>
              <a:pPr/>
              <a:t>‹#›</a:t>
            </a:fld>
            <a:endParaRPr lang="en-US"/>
          </a:p>
        </p:txBody>
      </p:sp>
      <p:pic>
        <p:nvPicPr>
          <p:cNvPr id="7" name="Bildobjekt 6">
            <a:extLst>
              <a:ext uri="{FF2B5EF4-FFF2-40B4-BE49-F238E27FC236}">
                <a16:creationId xmlns:a16="http://schemas.microsoft.com/office/drawing/2014/main" id="{F6FFB8CB-5A44-2D2A-FCD8-73643B10A1A3}"/>
              </a:ext>
            </a:extLst>
          </p:cNvPr>
          <p:cNvPicPr>
            <a:picLocks noChangeAspect="1"/>
          </p:cNvPicPr>
          <p:nvPr userDrawn="1"/>
        </p:nvPicPr>
        <p:blipFill>
          <a:blip r:embed="rId2"/>
          <a:srcRect/>
          <a:stretch/>
        </p:blipFill>
        <p:spPr>
          <a:xfrm>
            <a:off x="10076282" y="6249504"/>
            <a:ext cx="1974471" cy="444256"/>
          </a:xfrm>
          <a:prstGeom prst="rect">
            <a:avLst/>
          </a:prstGeom>
        </p:spPr>
      </p:pic>
    </p:spTree>
    <p:extLst>
      <p:ext uri="{BB962C8B-B14F-4D97-AF65-F5344CB8AC3E}">
        <p14:creationId xmlns:p14="http://schemas.microsoft.com/office/powerpoint/2010/main" val="32225498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picTx" preserve="1">
  <p:cSld name="Cirklar Bild hö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411480"/>
            <a:ext cx="4934796" cy="960120"/>
          </a:xfrm>
        </p:spPr>
        <p:txBody>
          <a:bodyPr anchor="b">
            <a:normAutofit/>
          </a:bodyPr>
          <a:lstStyle>
            <a:lvl1pPr algn="l">
              <a:defRPr sz="2400" b="1" i="0">
                <a:latin typeface="Poppins" pitchFamily="2" charset="77"/>
                <a:cs typeface="Poppins" pitchFamily="2" charset="77"/>
              </a:defRPr>
            </a:lvl1pPr>
          </a:lstStyle>
          <a:p>
            <a:r>
              <a:rPr lang="sv-SE"/>
              <a:t>Klicka här för att ändra mall för rubrikformat</a:t>
            </a:r>
            <a:endParaRPr lang="en-US"/>
          </a:p>
        </p:txBody>
      </p:sp>
      <p:sp>
        <p:nvSpPr>
          <p:cNvPr id="3" name="Picture Placeholder 2"/>
          <p:cNvSpPr>
            <a:spLocks noGrp="1" noChangeAspect="1"/>
          </p:cNvSpPr>
          <p:nvPr>
            <p:ph type="pic" idx="1"/>
          </p:nvPr>
        </p:nvSpPr>
        <p:spPr>
          <a:xfrm>
            <a:off x="6103620" y="0"/>
            <a:ext cx="6088380" cy="685800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a:p>
        </p:txBody>
      </p:sp>
      <p:sp>
        <p:nvSpPr>
          <p:cNvPr id="4" name="Text Placeholder 3"/>
          <p:cNvSpPr>
            <a:spLocks noGrp="1"/>
          </p:cNvSpPr>
          <p:nvPr>
            <p:ph type="body" sz="half" idx="2"/>
          </p:nvPr>
        </p:nvSpPr>
        <p:spPr>
          <a:xfrm>
            <a:off x="677334" y="1565910"/>
            <a:ext cx="4934797" cy="447545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
Nivå två
Nivå tre
Nivå fyra
Nivå fem</a:t>
            </a:r>
            <a:endParaRPr lang="en-US"/>
          </a:p>
        </p:txBody>
      </p:sp>
      <p:sp>
        <p:nvSpPr>
          <p:cNvPr id="5" name="Date Placeholder 4"/>
          <p:cNvSpPr>
            <a:spLocks noGrp="1"/>
          </p:cNvSpPr>
          <p:nvPr>
            <p:ph type="dt" sz="half" idx="10"/>
          </p:nvPr>
        </p:nvSpPr>
        <p:spPr>
          <a:xfrm>
            <a:off x="7205133" y="6314400"/>
            <a:ext cx="911939" cy="365125"/>
          </a:xfrm>
        </p:spPr>
        <p:txBody>
          <a:bodyPr/>
          <a:lstStyle>
            <a:lvl1pPr>
              <a:defRPr>
                <a:solidFill>
                  <a:schemeClr val="bg1"/>
                </a:solidFill>
              </a:defRPr>
            </a:lvl1pPr>
          </a:lstStyle>
          <a:p>
            <a:fld id="{B61BEF0D-F0BB-DE4B-95CE-6DB70DBA9567}" type="datetimeFigureOut">
              <a:rPr lang="en-US" smtClean="0"/>
              <a:pPr/>
              <a:t>4/1/2026</a:t>
            </a:fld>
            <a:endParaRPr lang="en-US"/>
          </a:p>
        </p:txBody>
      </p:sp>
      <p:sp>
        <p:nvSpPr>
          <p:cNvPr id="6" name="Footer Placeholder 5"/>
          <p:cNvSpPr>
            <a:spLocks noGrp="1"/>
          </p:cNvSpPr>
          <p:nvPr>
            <p:ph type="ftr" sz="quarter" idx="11"/>
          </p:nvPr>
        </p:nvSpPr>
        <p:spPr>
          <a:xfrm>
            <a:off x="677334" y="6314400"/>
            <a:ext cx="6297612" cy="365125"/>
          </a:xfrm>
        </p:spPr>
        <p:txBody>
          <a:bodyPr/>
          <a:lstStyle/>
          <a:p>
            <a:endParaRPr lang="en-US"/>
          </a:p>
        </p:txBody>
      </p:sp>
      <p:sp>
        <p:nvSpPr>
          <p:cNvPr id="7" name="Slide Number Placeholder 6"/>
          <p:cNvSpPr>
            <a:spLocks noGrp="1"/>
          </p:cNvSpPr>
          <p:nvPr>
            <p:ph type="sldNum" sz="quarter" idx="12"/>
          </p:nvPr>
        </p:nvSpPr>
        <p:spPr>
          <a:xfrm>
            <a:off x="8590663" y="6314400"/>
            <a:ext cx="683339" cy="365125"/>
          </a:xfrm>
        </p:spPr>
        <p:txBody>
          <a:bodyPr/>
          <a:lstStyle>
            <a:lvl1pPr>
              <a:defRPr>
                <a:solidFill>
                  <a:schemeClr val="bg1"/>
                </a:solidFill>
              </a:defRPr>
            </a:lvl1pPr>
          </a:lstStyle>
          <a:p>
            <a:fld id="{D57F1E4F-1CFF-5643-939E-217C01CDF565}" type="slidenum">
              <a:rPr lang="en-US" smtClean="0"/>
              <a:pPr/>
              <a:t>‹#›</a:t>
            </a:fld>
            <a:endParaRPr lang="en-US"/>
          </a:p>
        </p:txBody>
      </p:sp>
      <p:pic>
        <p:nvPicPr>
          <p:cNvPr id="8" name="Bildobjekt 7">
            <a:extLst>
              <a:ext uri="{FF2B5EF4-FFF2-40B4-BE49-F238E27FC236}">
                <a16:creationId xmlns:a16="http://schemas.microsoft.com/office/drawing/2014/main" id="{01DA85AF-CEEA-1CBB-9538-CC3AB488FB0D}"/>
              </a:ext>
            </a:extLst>
          </p:cNvPr>
          <p:cNvPicPr>
            <a:picLocks noChangeAspect="1"/>
          </p:cNvPicPr>
          <p:nvPr userDrawn="1"/>
        </p:nvPicPr>
        <p:blipFill>
          <a:blip r:embed="rId2"/>
          <a:srcRect/>
          <a:stretch/>
        </p:blipFill>
        <p:spPr>
          <a:xfrm>
            <a:off x="10076282" y="6249504"/>
            <a:ext cx="1974471" cy="444256"/>
          </a:xfrm>
          <a:prstGeom prst="rect">
            <a:avLst/>
          </a:prstGeom>
        </p:spPr>
      </p:pic>
    </p:spTree>
    <p:extLst>
      <p:ext uri="{BB962C8B-B14F-4D97-AF65-F5344CB8AC3E}">
        <p14:creationId xmlns:p14="http://schemas.microsoft.com/office/powerpoint/2010/main" val="8849916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picTx" preserve="1">
  <p:cSld name="Cirklar Bild vä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586645" y="411480"/>
            <a:ext cx="4934796" cy="960120"/>
          </a:xfrm>
        </p:spPr>
        <p:txBody>
          <a:bodyPr anchor="b">
            <a:normAutofit/>
          </a:bodyPr>
          <a:lstStyle>
            <a:lvl1pPr algn="l">
              <a:defRPr sz="2400" b="1" i="0">
                <a:latin typeface="Poppins" pitchFamily="2" charset="77"/>
                <a:cs typeface="Poppins" pitchFamily="2" charset="77"/>
              </a:defRPr>
            </a:lvl1pPr>
          </a:lstStyle>
          <a:p>
            <a:r>
              <a:rPr lang="sv-SE"/>
              <a:t>Klicka här för att ändra mall för rubrikformat</a:t>
            </a:r>
            <a:endParaRPr lang="en-US"/>
          </a:p>
        </p:txBody>
      </p:sp>
      <p:sp>
        <p:nvSpPr>
          <p:cNvPr id="3" name="Picture Placeholder 2"/>
          <p:cNvSpPr>
            <a:spLocks noGrp="1" noChangeAspect="1"/>
          </p:cNvSpPr>
          <p:nvPr>
            <p:ph type="pic" idx="1"/>
          </p:nvPr>
        </p:nvSpPr>
        <p:spPr>
          <a:xfrm>
            <a:off x="0" y="0"/>
            <a:ext cx="6088380" cy="685800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a:p>
        </p:txBody>
      </p:sp>
      <p:sp>
        <p:nvSpPr>
          <p:cNvPr id="4" name="Text Placeholder 3"/>
          <p:cNvSpPr>
            <a:spLocks noGrp="1"/>
          </p:cNvSpPr>
          <p:nvPr>
            <p:ph type="body" sz="half" idx="2"/>
          </p:nvPr>
        </p:nvSpPr>
        <p:spPr>
          <a:xfrm>
            <a:off x="6586644" y="1565910"/>
            <a:ext cx="4934797" cy="447545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
Nivå två
Nivå tre
Nivå fyra
Nivå fem</a:t>
            </a:r>
            <a:endParaRPr lang="en-US"/>
          </a:p>
        </p:txBody>
      </p:sp>
      <p:sp>
        <p:nvSpPr>
          <p:cNvPr id="5" name="Date Placeholder 4"/>
          <p:cNvSpPr>
            <a:spLocks noGrp="1"/>
          </p:cNvSpPr>
          <p:nvPr>
            <p:ph type="dt" sz="half" idx="10"/>
          </p:nvPr>
        </p:nvSpPr>
        <p:spPr>
          <a:xfrm>
            <a:off x="7205133" y="6314400"/>
            <a:ext cx="911939" cy="365125"/>
          </a:xfrm>
        </p:spPr>
        <p:txBody>
          <a:bodyPr/>
          <a:lstStyle>
            <a:lvl1pPr>
              <a:defRPr>
                <a:solidFill>
                  <a:schemeClr val="bg1"/>
                </a:solidFill>
              </a:defRPr>
            </a:lvl1pPr>
          </a:lstStyle>
          <a:p>
            <a:fld id="{B61BEF0D-F0BB-DE4B-95CE-6DB70DBA9567}" type="datetimeFigureOut">
              <a:rPr lang="en-US" smtClean="0"/>
              <a:pPr/>
              <a:t>4/1/2026</a:t>
            </a:fld>
            <a:endParaRPr lang="en-US"/>
          </a:p>
        </p:txBody>
      </p:sp>
      <p:sp>
        <p:nvSpPr>
          <p:cNvPr id="6" name="Footer Placeholder 5"/>
          <p:cNvSpPr>
            <a:spLocks noGrp="1"/>
          </p:cNvSpPr>
          <p:nvPr>
            <p:ph type="ftr" sz="quarter" idx="11"/>
          </p:nvPr>
        </p:nvSpPr>
        <p:spPr>
          <a:xfrm>
            <a:off x="677334" y="6314400"/>
            <a:ext cx="6297612" cy="365125"/>
          </a:xfrm>
        </p:spPr>
        <p:txBody>
          <a:bodyPr/>
          <a:lstStyle/>
          <a:p>
            <a:endParaRPr lang="en-US"/>
          </a:p>
        </p:txBody>
      </p:sp>
      <p:sp>
        <p:nvSpPr>
          <p:cNvPr id="7" name="Slide Number Placeholder 6"/>
          <p:cNvSpPr>
            <a:spLocks noGrp="1"/>
          </p:cNvSpPr>
          <p:nvPr>
            <p:ph type="sldNum" sz="quarter" idx="12"/>
          </p:nvPr>
        </p:nvSpPr>
        <p:spPr>
          <a:xfrm>
            <a:off x="8590663" y="6314400"/>
            <a:ext cx="683339" cy="365125"/>
          </a:xfrm>
        </p:spPr>
        <p:txBody>
          <a:bodyPr/>
          <a:lstStyle>
            <a:lvl1pPr>
              <a:defRPr>
                <a:solidFill>
                  <a:schemeClr val="bg1"/>
                </a:solidFill>
              </a:defRPr>
            </a:lvl1pPr>
          </a:lstStyle>
          <a:p>
            <a:fld id="{D57F1E4F-1CFF-5643-939E-217C01CDF565}" type="slidenum">
              <a:rPr lang="en-US" smtClean="0"/>
              <a:pPr/>
              <a:t>‹#›</a:t>
            </a:fld>
            <a:endParaRPr lang="en-US"/>
          </a:p>
        </p:txBody>
      </p:sp>
      <p:pic>
        <p:nvPicPr>
          <p:cNvPr id="8" name="Bildobjekt 7">
            <a:extLst>
              <a:ext uri="{FF2B5EF4-FFF2-40B4-BE49-F238E27FC236}">
                <a16:creationId xmlns:a16="http://schemas.microsoft.com/office/drawing/2014/main" id="{E71647ED-02C3-7812-09CB-F0A4DE8C4E08}"/>
              </a:ext>
            </a:extLst>
          </p:cNvPr>
          <p:cNvPicPr>
            <a:picLocks noChangeAspect="1"/>
          </p:cNvPicPr>
          <p:nvPr userDrawn="1"/>
        </p:nvPicPr>
        <p:blipFill>
          <a:blip r:embed="rId2"/>
          <a:srcRect/>
          <a:stretch/>
        </p:blipFill>
        <p:spPr>
          <a:xfrm>
            <a:off x="10076282" y="6249504"/>
            <a:ext cx="1974471" cy="444256"/>
          </a:xfrm>
          <a:prstGeom prst="rect">
            <a:avLst/>
          </a:prstGeom>
        </p:spPr>
      </p:pic>
    </p:spTree>
    <p:extLst>
      <p:ext uri="{BB962C8B-B14F-4D97-AF65-F5344CB8AC3E}">
        <p14:creationId xmlns:p14="http://schemas.microsoft.com/office/powerpoint/2010/main" val="3459459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Slide Number Placeholder 6"/>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3" name="Picture Placeholder 2"/>
          <p:cNvSpPr>
            <a:spLocks noGrp="1"/>
          </p:cNvSpPr>
          <p:nvPr>
            <p:ph type="pic" sz="quarter" idx="11"/>
          </p:nvPr>
        </p:nvSpPr>
        <p:spPr>
          <a:xfrm>
            <a:off x="712973" y="712788"/>
            <a:ext cx="10800988" cy="5445919"/>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25296759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irklar Slutbi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48F12E35-3E48-0946-95F6-CC2E7FD62933}"/>
              </a:ext>
            </a:extLst>
          </p:cNvPr>
          <p:cNvPicPr>
            <a:picLocks noChangeAspect="1"/>
          </p:cNvPicPr>
          <p:nvPr userDrawn="1"/>
        </p:nvPicPr>
        <p:blipFill>
          <a:blip r:embed="rId2"/>
          <a:srcRect/>
          <a:stretch/>
        </p:blipFill>
        <p:spPr>
          <a:xfrm>
            <a:off x="10076282" y="6249504"/>
            <a:ext cx="1974471" cy="444256"/>
          </a:xfrm>
          <a:prstGeom prst="rect">
            <a:avLst/>
          </a:prstGeom>
        </p:spPr>
      </p:pic>
      <p:sp>
        <p:nvSpPr>
          <p:cNvPr id="5" name="Title 1">
            <a:extLst>
              <a:ext uri="{FF2B5EF4-FFF2-40B4-BE49-F238E27FC236}">
                <a16:creationId xmlns:a16="http://schemas.microsoft.com/office/drawing/2014/main" id="{1CF1CF51-7AB2-1B46-8268-783D371C4691}"/>
              </a:ext>
            </a:extLst>
          </p:cNvPr>
          <p:cNvSpPr>
            <a:spLocks noGrp="1"/>
          </p:cNvSpPr>
          <p:nvPr>
            <p:ph type="ctrTitle"/>
          </p:nvPr>
        </p:nvSpPr>
        <p:spPr>
          <a:xfrm>
            <a:off x="1507066" y="1741594"/>
            <a:ext cx="9168553" cy="1646302"/>
          </a:xfrm>
        </p:spPr>
        <p:txBody>
          <a:bodyPr anchor="b">
            <a:noAutofit/>
          </a:bodyPr>
          <a:lstStyle>
            <a:lvl1pPr algn="l">
              <a:defRPr sz="5400">
                <a:solidFill>
                  <a:schemeClr val="accent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27440573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Swoosh Startbi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741594"/>
            <a:ext cx="9168553" cy="1646302"/>
          </a:xfrm>
        </p:spPr>
        <p:txBody>
          <a:bodyPr anchor="b">
            <a:noAutofit/>
          </a:bodyPr>
          <a:lstStyle>
            <a:lvl1pPr algn="l">
              <a:defRPr sz="5400">
                <a:solidFill>
                  <a:srgbClr val="EC661D"/>
                </a:solidFill>
              </a:defRPr>
            </a:lvl1pPr>
          </a:lstStyle>
          <a:p>
            <a:r>
              <a:rPr lang="sv-SE" dirty="0"/>
              <a:t>Klicka här för att ändra mall för rubrikformat</a:t>
            </a:r>
            <a:endParaRPr lang="en-US" dirty="0"/>
          </a:p>
        </p:txBody>
      </p:sp>
      <p:sp>
        <p:nvSpPr>
          <p:cNvPr id="3" name="Subtitle 2"/>
          <p:cNvSpPr>
            <a:spLocks noGrp="1"/>
          </p:cNvSpPr>
          <p:nvPr>
            <p:ph type="subTitle" idx="1"/>
          </p:nvPr>
        </p:nvSpPr>
        <p:spPr>
          <a:xfrm>
            <a:off x="1507067" y="3490763"/>
            <a:ext cx="9168552" cy="1096899"/>
          </a:xfrm>
        </p:spPr>
        <p:txBody>
          <a:bodyPr anchor="t"/>
          <a:lstStyle>
            <a:lvl1pPr marL="0" indent="0" algn="l">
              <a:buNone/>
              <a:defRPr>
                <a:solidFill>
                  <a:schemeClr val="tx1">
                    <a:lumMod val="50000"/>
                    <a:lumOff val="50000"/>
                  </a:schemeClr>
                </a:solidFill>
              </a:defRPr>
            </a:lvl1pPr>
            <a:lvl2pPr marL="457179" indent="0" algn="ctr">
              <a:buNone/>
              <a:defRPr>
                <a:solidFill>
                  <a:schemeClr val="tx1">
                    <a:tint val="75000"/>
                  </a:schemeClr>
                </a:solidFill>
              </a:defRPr>
            </a:lvl2pPr>
            <a:lvl3pPr marL="914358" indent="0" algn="ctr">
              <a:buNone/>
              <a:defRPr>
                <a:solidFill>
                  <a:schemeClr val="tx1">
                    <a:tint val="75000"/>
                  </a:schemeClr>
                </a:solidFill>
              </a:defRPr>
            </a:lvl3pPr>
            <a:lvl4pPr marL="1371536" indent="0" algn="ctr">
              <a:buNone/>
              <a:defRPr>
                <a:solidFill>
                  <a:schemeClr val="tx1">
                    <a:tint val="75000"/>
                  </a:schemeClr>
                </a:solidFill>
              </a:defRPr>
            </a:lvl4pPr>
            <a:lvl5pPr marL="1828715" indent="0" algn="ctr">
              <a:buNone/>
              <a:defRPr>
                <a:solidFill>
                  <a:schemeClr val="tx1">
                    <a:tint val="75000"/>
                  </a:schemeClr>
                </a:solidFill>
              </a:defRPr>
            </a:lvl5pPr>
            <a:lvl6pPr marL="2285894" indent="0" algn="ctr">
              <a:buNone/>
              <a:defRPr>
                <a:solidFill>
                  <a:schemeClr val="tx1">
                    <a:tint val="75000"/>
                  </a:schemeClr>
                </a:solidFill>
              </a:defRPr>
            </a:lvl6pPr>
            <a:lvl7pPr marL="2743073" indent="0" algn="ctr">
              <a:buNone/>
              <a:defRPr>
                <a:solidFill>
                  <a:schemeClr val="tx1">
                    <a:tint val="75000"/>
                  </a:schemeClr>
                </a:solidFill>
              </a:defRPr>
            </a:lvl7pPr>
            <a:lvl8pPr marL="3200252" indent="0" algn="ctr">
              <a:buNone/>
              <a:defRPr>
                <a:solidFill>
                  <a:schemeClr val="tx1">
                    <a:tint val="75000"/>
                  </a:schemeClr>
                </a:solidFill>
              </a:defRPr>
            </a:lvl8pPr>
            <a:lvl9pPr marL="3657430" indent="0" algn="ctr">
              <a:buNone/>
              <a:defRPr>
                <a:solidFill>
                  <a:schemeClr val="tx1">
                    <a:tint val="75000"/>
                  </a:schemeClr>
                </a:solidFill>
              </a:defRPr>
            </a:lvl9pPr>
          </a:lstStyle>
          <a:p>
            <a:r>
              <a:rPr lang="sv-SE" dirty="0"/>
              <a:t>Klicka här för att ändra mall för underrubrikformat</a:t>
            </a:r>
            <a:endParaRPr lang="en-US" dirty="0"/>
          </a:p>
        </p:txBody>
      </p:sp>
      <p:sp>
        <p:nvSpPr>
          <p:cNvPr id="4" name="Date Placeholder 3"/>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b="0" i="0">
                <a:solidFill>
                  <a:srgbClr val="EC661D"/>
                </a:solidFill>
                <a:latin typeface="Open Sans" panose="020B0606030504020204" pitchFamily="34" charset="0"/>
                <a:ea typeface="Open Sans" panose="020B0606030504020204" pitchFamily="34" charset="0"/>
                <a:cs typeface="Open Sans" panose="020B0606030504020204" pitchFamily="34" charset="0"/>
              </a:defRPr>
            </a:lvl1pPr>
          </a:lstStyle>
          <a:p>
            <a:fld id="{D57F1E4F-1CFF-5643-939E-217C01CDF565}" type="slidenum">
              <a:rPr lang="en-US" smtClean="0"/>
              <a:pPr/>
              <a:t>‹#›</a:t>
            </a:fld>
            <a:endParaRPr lang="en-US" dirty="0"/>
          </a:p>
        </p:txBody>
      </p:sp>
      <p:pic>
        <p:nvPicPr>
          <p:cNvPr id="11" name="Bildobjekt 10">
            <a:extLst>
              <a:ext uri="{FF2B5EF4-FFF2-40B4-BE49-F238E27FC236}">
                <a16:creationId xmlns:a16="http://schemas.microsoft.com/office/drawing/2014/main" id="{1020C13E-98CB-1D4A-A457-04F999436BFF}"/>
              </a:ext>
            </a:extLst>
          </p:cNvPr>
          <p:cNvPicPr>
            <a:picLocks noChangeAspect="1"/>
          </p:cNvPicPr>
          <p:nvPr userDrawn="1"/>
        </p:nvPicPr>
        <p:blipFill>
          <a:blip r:embed="rId2"/>
          <a:stretch>
            <a:fillRect/>
          </a:stretch>
        </p:blipFill>
        <p:spPr>
          <a:xfrm>
            <a:off x="10492740" y="6269645"/>
            <a:ext cx="1539240" cy="426810"/>
          </a:xfrm>
          <a:prstGeom prst="rect">
            <a:avLst/>
          </a:prstGeom>
        </p:spPr>
      </p:pic>
      <p:pic>
        <p:nvPicPr>
          <p:cNvPr id="8" name="Bildobjekt 7">
            <a:extLst>
              <a:ext uri="{FF2B5EF4-FFF2-40B4-BE49-F238E27FC236}">
                <a16:creationId xmlns:a16="http://schemas.microsoft.com/office/drawing/2014/main" id="{9513D861-81EC-6343-B54F-0305E81003E7}"/>
              </a:ext>
            </a:extLst>
          </p:cNvPr>
          <p:cNvPicPr>
            <a:picLocks noChangeAspect="1"/>
          </p:cNvPicPr>
          <p:nvPr userDrawn="1"/>
        </p:nvPicPr>
        <p:blipFill rotWithShape="1">
          <a:blip r:embed="rId3"/>
          <a:srcRect t="38132" r="2296"/>
          <a:stretch/>
        </p:blipFill>
        <p:spPr>
          <a:xfrm>
            <a:off x="-1" y="1"/>
            <a:ext cx="12192001" cy="2651291"/>
          </a:xfrm>
          <a:prstGeom prst="rect">
            <a:avLst/>
          </a:prstGeom>
        </p:spPr>
      </p:pic>
    </p:spTree>
    <p:extLst>
      <p:ext uri="{BB962C8B-B14F-4D97-AF65-F5344CB8AC3E}">
        <p14:creationId xmlns:p14="http://schemas.microsoft.com/office/powerpoint/2010/main" val="3792178875"/>
      </p:ext>
    </p:extLst>
  </p:cSld>
  <p:clrMapOvr>
    <a:masterClrMapping/>
  </p:clrMapOvr>
  <p:extLst>
    <p:ext uri="{DCECCB84-F9BA-43D5-87BE-67443E8EF086}">
      <p15:sldGuideLst xmlns:p15="http://schemas.microsoft.com/office/powerpoint/2012/main">
        <p15:guide id="1" orient="horz" pos="3952">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woosh Rubrik + Brö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10489776" cy="1320800"/>
          </a:xfrm>
        </p:spPr>
        <p:txBody>
          <a:bodyPr/>
          <a:lstStyle/>
          <a:p>
            <a:r>
              <a:rPr lang="sv-SE" dirty="0"/>
              <a:t>Klicka här för att ändra mall för rubrikformat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B61BEF0D-F0BB-DE4B-95CE-6DB70DBA9567}" type="datetimeFigureOut">
              <a:rPr lang="en-US" smtClean="0"/>
              <a:pPr/>
              <a:t>4/1/2026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dirty="0"/>
          </a:p>
        </p:txBody>
      </p:sp>
      <p:sp>
        <p:nvSpPr>
          <p:cNvPr id="8" name="Subtitle 2">
            <a:extLst>
              <a:ext uri="{FF2B5EF4-FFF2-40B4-BE49-F238E27FC236}">
                <a16:creationId xmlns:a16="http://schemas.microsoft.com/office/drawing/2014/main" id="{D021738E-95FE-D243-9C2E-A890C8F643CE}"/>
              </a:ext>
            </a:extLst>
          </p:cNvPr>
          <p:cNvSpPr>
            <a:spLocks noGrp="1"/>
          </p:cNvSpPr>
          <p:nvPr>
            <p:ph type="subTitle" idx="1"/>
          </p:nvPr>
        </p:nvSpPr>
        <p:spPr>
          <a:xfrm>
            <a:off x="677334" y="2340533"/>
            <a:ext cx="9168552" cy="3340178"/>
          </a:xfrm>
        </p:spPr>
        <p:txBody>
          <a:bodyPr anchor="t"/>
          <a:lstStyle>
            <a:lvl1pPr marL="0" indent="0" algn="l">
              <a:buNone/>
              <a:defRPr>
                <a:solidFill>
                  <a:schemeClr val="tx1">
                    <a:lumMod val="50000"/>
                    <a:lumOff val="50000"/>
                  </a:schemeClr>
                </a:solidFill>
              </a:defRPr>
            </a:lvl1pPr>
            <a:lvl2pPr marL="457179" indent="0" algn="ctr">
              <a:buNone/>
              <a:defRPr>
                <a:solidFill>
                  <a:schemeClr val="tx1">
                    <a:tint val="75000"/>
                  </a:schemeClr>
                </a:solidFill>
              </a:defRPr>
            </a:lvl2pPr>
            <a:lvl3pPr marL="914358" indent="0" algn="ctr">
              <a:buNone/>
              <a:defRPr>
                <a:solidFill>
                  <a:schemeClr val="tx1">
                    <a:tint val="75000"/>
                  </a:schemeClr>
                </a:solidFill>
              </a:defRPr>
            </a:lvl3pPr>
            <a:lvl4pPr marL="1371536" indent="0" algn="ctr">
              <a:buNone/>
              <a:defRPr>
                <a:solidFill>
                  <a:schemeClr val="tx1">
                    <a:tint val="75000"/>
                  </a:schemeClr>
                </a:solidFill>
              </a:defRPr>
            </a:lvl4pPr>
            <a:lvl5pPr marL="1828715" indent="0" algn="ctr">
              <a:buNone/>
              <a:defRPr>
                <a:solidFill>
                  <a:schemeClr val="tx1">
                    <a:tint val="75000"/>
                  </a:schemeClr>
                </a:solidFill>
              </a:defRPr>
            </a:lvl5pPr>
            <a:lvl6pPr marL="2285894" indent="0" algn="ctr">
              <a:buNone/>
              <a:defRPr>
                <a:solidFill>
                  <a:schemeClr val="tx1">
                    <a:tint val="75000"/>
                  </a:schemeClr>
                </a:solidFill>
              </a:defRPr>
            </a:lvl6pPr>
            <a:lvl7pPr marL="2743073" indent="0" algn="ctr">
              <a:buNone/>
              <a:defRPr>
                <a:solidFill>
                  <a:schemeClr val="tx1">
                    <a:tint val="75000"/>
                  </a:schemeClr>
                </a:solidFill>
              </a:defRPr>
            </a:lvl7pPr>
            <a:lvl8pPr marL="3200252" indent="0" algn="ctr">
              <a:buNone/>
              <a:defRPr>
                <a:solidFill>
                  <a:schemeClr val="tx1">
                    <a:tint val="75000"/>
                  </a:schemeClr>
                </a:solidFill>
              </a:defRPr>
            </a:lvl8pPr>
            <a:lvl9pPr marL="3657430" indent="0" algn="ctr">
              <a:buNone/>
              <a:defRPr>
                <a:solidFill>
                  <a:schemeClr val="tx1">
                    <a:tint val="75000"/>
                  </a:schemeClr>
                </a:solidFill>
              </a:defRPr>
            </a:lvl9pPr>
          </a:lstStyle>
          <a:p>
            <a:r>
              <a:rPr lang="sv-SE" dirty="0"/>
              <a:t>Klicka här för att ändra mall för underrubrikformat</a:t>
            </a:r>
            <a:endParaRPr lang="en-US" dirty="0"/>
          </a:p>
        </p:txBody>
      </p:sp>
    </p:spTree>
    <p:extLst>
      <p:ext uri="{BB962C8B-B14F-4D97-AF65-F5344CB8AC3E}">
        <p14:creationId xmlns:p14="http://schemas.microsoft.com/office/powerpoint/2010/main" val="161937668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Swoosh Rubrik + Innehåll">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lvl1pPr marL="342884" indent="-342884">
              <a:buSzPct val="100000"/>
              <a:buFont typeface="Arial" panose="020B0604020202020204" pitchFamily="34" charset="0"/>
              <a:buChar char="•"/>
              <a:defRPr/>
            </a:lvl1pPr>
          </a:lstStyle>
          <a:p>
            <a:pPr lvl="0"/>
            <a:r>
              <a:rPr lang="sv-SE" dirty="0"/>
              <a:t>Redigera format för bakgrundstext
Nivå två
Nivå tre
Nivå fyra
Nivå fem</a:t>
            </a:r>
            <a:endParaRPr lang="en-US" dirty="0"/>
          </a:p>
        </p:txBody>
      </p:sp>
      <p:sp>
        <p:nvSpPr>
          <p:cNvPr id="4" name="Date Placeholder 3"/>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72580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Swoosh Bild hö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411480"/>
            <a:ext cx="4934796" cy="960120"/>
          </a:xfrm>
        </p:spPr>
        <p:txBody>
          <a:bodyPr anchor="b">
            <a:normAutofit/>
          </a:bodyPr>
          <a:lstStyle>
            <a:lvl1pPr algn="l">
              <a:defRPr sz="2400" b="1" i="0">
                <a:latin typeface="Poppins" pitchFamily="2" charset="77"/>
                <a:cs typeface="Poppins" pitchFamily="2" charset="77"/>
              </a:defRPr>
            </a:lvl1pPr>
          </a:lstStyle>
          <a:p>
            <a:r>
              <a:rPr lang="sv-SE" dirty="0"/>
              <a:t>Klicka här för att ändra mall för rubrikformat</a:t>
            </a:r>
            <a:endParaRPr lang="en-US" dirty="0"/>
          </a:p>
        </p:txBody>
      </p:sp>
      <p:sp>
        <p:nvSpPr>
          <p:cNvPr id="3" name="Picture Placeholder 2"/>
          <p:cNvSpPr>
            <a:spLocks noGrp="1" noChangeAspect="1"/>
          </p:cNvSpPr>
          <p:nvPr>
            <p:ph type="pic" idx="1"/>
          </p:nvPr>
        </p:nvSpPr>
        <p:spPr>
          <a:xfrm>
            <a:off x="6103620" y="0"/>
            <a:ext cx="6088380" cy="6858000"/>
          </a:xfrm>
        </p:spPr>
        <p:txBody>
          <a:bodyPr anchor="t">
            <a:normAutofit/>
          </a:bodyPr>
          <a:lstStyle>
            <a:lvl1pPr marL="0" indent="0" algn="ctr">
              <a:buNone/>
              <a:defRPr sz="1600"/>
            </a:lvl1pPr>
            <a:lvl2pPr marL="457179" indent="0">
              <a:buNone/>
              <a:defRPr sz="1600"/>
            </a:lvl2pPr>
            <a:lvl3pPr marL="914358" indent="0">
              <a:buNone/>
              <a:defRPr sz="1600"/>
            </a:lvl3pPr>
            <a:lvl4pPr marL="1371536" indent="0">
              <a:buNone/>
              <a:defRPr sz="1600"/>
            </a:lvl4pPr>
            <a:lvl5pPr marL="1828715" indent="0">
              <a:buNone/>
              <a:defRPr sz="1600"/>
            </a:lvl5pPr>
            <a:lvl6pPr marL="2285894" indent="0">
              <a:buNone/>
              <a:defRPr sz="1600"/>
            </a:lvl6pPr>
            <a:lvl7pPr marL="2743073" indent="0">
              <a:buNone/>
              <a:defRPr sz="1600"/>
            </a:lvl7pPr>
            <a:lvl8pPr marL="3200252" indent="0">
              <a:buNone/>
              <a:defRPr sz="1600"/>
            </a:lvl8pPr>
            <a:lvl9pPr marL="365743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5" y="1565910"/>
            <a:ext cx="4934797" cy="4475452"/>
          </a:xfrm>
        </p:spPr>
        <p:txBody>
          <a:bodyPr>
            <a:normAutofit/>
          </a:bodyPr>
          <a:lstStyle>
            <a:lvl1pPr marL="0" indent="0">
              <a:buNone/>
              <a:defRPr sz="1200"/>
            </a:lvl1pPr>
            <a:lvl2pPr marL="457179" indent="0">
              <a:buNone/>
              <a:defRPr sz="1200"/>
            </a:lvl2pPr>
            <a:lvl3pPr marL="914358" indent="0">
              <a:buNone/>
              <a:defRPr sz="1000"/>
            </a:lvl3pPr>
            <a:lvl4pPr marL="1371536" indent="0">
              <a:buNone/>
              <a:defRPr sz="900"/>
            </a:lvl4pPr>
            <a:lvl5pPr marL="1828715" indent="0">
              <a:buNone/>
              <a:defRPr sz="900"/>
            </a:lvl5pPr>
            <a:lvl6pPr marL="2285894" indent="0">
              <a:buNone/>
              <a:defRPr sz="900"/>
            </a:lvl6pPr>
            <a:lvl7pPr marL="2743073" indent="0">
              <a:buNone/>
              <a:defRPr sz="900"/>
            </a:lvl7pPr>
            <a:lvl8pPr marL="3200252" indent="0">
              <a:buNone/>
              <a:defRPr sz="900"/>
            </a:lvl8pPr>
            <a:lvl9pPr marL="3657430" indent="0">
              <a:buNone/>
              <a:defRPr sz="900"/>
            </a:lvl9pPr>
          </a:lstStyle>
          <a:p>
            <a:pPr lvl="0"/>
            <a:r>
              <a:rPr lang="sv-SE"/>
              <a:t>Redigera format för bakgrundstext
Nivå två
Nivå tre
Nivå fyra
Nivå fem</a:t>
            </a:r>
            <a:endParaRPr lang="en-US" dirty="0"/>
          </a:p>
        </p:txBody>
      </p:sp>
      <p:sp>
        <p:nvSpPr>
          <p:cNvPr id="5" name="Date Placeholder 4"/>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98374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Swoosh Bild vä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586645" y="411480"/>
            <a:ext cx="4934796" cy="960120"/>
          </a:xfrm>
        </p:spPr>
        <p:txBody>
          <a:bodyPr anchor="b">
            <a:normAutofit/>
          </a:bodyPr>
          <a:lstStyle>
            <a:lvl1pPr algn="l">
              <a:defRPr sz="2400" b="1" i="0">
                <a:latin typeface="Poppins" pitchFamily="2" charset="77"/>
                <a:cs typeface="Poppins" pitchFamily="2" charset="77"/>
              </a:defRPr>
            </a:lvl1pPr>
          </a:lstStyle>
          <a:p>
            <a:r>
              <a:rPr lang="sv-SE" dirty="0"/>
              <a:t>Klicka här för att ändra mall för rubrikformat</a:t>
            </a:r>
            <a:endParaRPr lang="en-US" dirty="0"/>
          </a:p>
        </p:txBody>
      </p:sp>
      <p:sp>
        <p:nvSpPr>
          <p:cNvPr id="3" name="Picture Placeholder 2"/>
          <p:cNvSpPr>
            <a:spLocks noGrp="1" noChangeAspect="1"/>
          </p:cNvSpPr>
          <p:nvPr>
            <p:ph type="pic" idx="1"/>
          </p:nvPr>
        </p:nvSpPr>
        <p:spPr>
          <a:xfrm>
            <a:off x="0" y="0"/>
            <a:ext cx="6088380" cy="6858000"/>
          </a:xfrm>
        </p:spPr>
        <p:txBody>
          <a:bodyPr anchor="t">
            <a:normAutofit/>
          </a:bodyPr>
          <a:lstStyle>
            <a:lvl1pPr marL="0" indent="0" algn="ctr">
              <a:buNone/>
              <a:defRPr sz="1600"/>
            </a:lvl1pPr>
            <a:lvl2pPr marL="457179" indent="0">
              <a:buNone/>
              <a:defRPr sz="1600"/>
            </a:lvl2pPr>
            <a:lvl3pPr marL="914358" indent="0">
              <a:buNone/>
              <a:defRPr sz="1600"/>
            </a:lvl3pPr>
            <a:lvl4pPr marL="1371536" indent="0">
              <a:buNone/>
              <a:defRPr sz="1600"/>
            </a:lvl4pPr>
            <a:lvl5pPr marL="1828715" indent="0">
              <a:buNone/>
              <a:defRPr sz="1600"/>
            </a:lvl5pPr>
            <a:lvl6pPr marL="2285894" indent="0">
              <a:buNone/>
              <a:defRPr sz="1600"/>
            </a:lvl6pPr>
            <a:lvl7pPr marL="2743073" indent="0">
              <a:buNone/>
              <a:defRPr sz="1600"/>
            </a:lvl7pPr>
            <a:lvl8pPr marL="3200252" indent="0">
              <a:buNone/>
              <a:defRPr sz="1600"/>
            </a:lvl8pPr>
            <a:lvl9pPr marL="365743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586645" y="1565910"/>
            <a:ext cx="4934797" cy="4475452"/>
          </a:xfrm>
        </p:spPr>
        <p:txBody>
          <a:bodyPr>
            <a:normAutofit/>
          </a:bodyPr>
          <a:lstStyle>
            <a:lvl1pPr marL="0" indent="0">
              <a:buNone/>
              <a:defRPr sz="1200"/>
            </a:lvl1pPr>
            <a:lvl2pPr marL="457179" indent="0">
              <a:buNone/>
              <a:defRPr sz="1200"/>
            </a:lvl2pPr>
            <a:lvl3pPr marL="914358" indent="0">
              <a:buNone/>
              <a:defRPr sz="1000"/>
            </a:lvl3pPr>
            <a:lvl4pPr marL="1371536" indent="0">
              <a:buNone/>
              <a:defRPr sz="900"/>
            </a:lvl4pPr>
            <a:lvl5pPr marL="1828715" indent="0">
              <a:buNone/>
              <a:defRPr sz="900"/>
            </a:lvl5pPr>
            <a:lvl6pPr marL="2285894" indent="0">
              <a:buNone/>
              <a:defRPr sz="900"/>
            </a:lvl6pPr>
            <a:lvl7pPr marL="2743073" indent="0">
              <a:buNone/>
              <a:defRPr sz="900"/>
            </a:lvl7pPr>
            <a:lvl8pPr marL="3200252" indent="0">
              <a:buNone/>
              <a:defRPr sz="900"/>
            </a:lvl8pPr>
            <a:lvl9pPr marL="3657430" indent="0">
              <a:buNone/>
              <a:defRPr sz="900"/>
            </a:lvl9pPr>
          </a:lstStyle>
          <a:p>
            <a:pPr lvl="0"/>
            <a:r>
              <a:rPr lang="sv-SE"/>
              <a:t>Redigera format för bakgrundstext
Nivå två
Nivå tre
Nivå fyra
Nivå fem</a:t>
            </a:r>
            <a:endParaRPr lang="en-US" dirty="0"/>
          </a:p>
        </p:txBody>
      </p:sp>
      <p:sp>
        <p:nvSpPr>
          <p:cNvPr id="5" name="Date Placeholder 4"/>
          <p:cNvSpPr>
            <a:spLocks noGrp="1"/>
          </p:cNvSpPr>
          <p:nvPr>
            <p:ph type="dt" sz="half" idx="10"/>
          </p:nvPr>
        </p:nvSpPr>
        <p:spPr/>
        <p:txBody>
          <a:bodyPr/>
          <a:lstStyle>
            <a:lvl1pPr>
              <a:defRPr>
                <a:solidFill>
                  <a:srgbClr val="898989"/>
                </a:solidFill>
              </a:defRPr>
            </a:lvl1pPr>
          </a:lstStyle>
          <a:p>
            <a:fld id="{B61BEF0D-F0BB-DE4B-95CE-6DB70DBA9567}" type="datetimeFigureOut">
              <a:rPr lang="en-US" smtClean="0"/>
              <a:pPr/>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898989"/>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5838353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woosh Slutbi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F1CF51-7AB2-1B46-8268-783D371C4691}"/>
              </a:ext>
            </a:extLst>
          </p:cNvPr>
          <p:cNvSpPr>
            <a:spLocks noGrp="1"/>
          </p:cNvSpPr>
          <p:nvPr>
            <p:ph type="ctrTitle"/>
          </p:nvPr>
        </p:nvSpPr>
        <p:spPr>
          <a:xfrm>
            <a:off x="1507067" y="1741594"/>
            <a:ext cx="9168553" cy="1646302"/>
          </a:xfrm>
        </p:spPr>
        <p:txBody>
          <a:bodyPr anchor="b">
            <a:noAutofit/>
          </a:bodyPr>
          <a:lstStyle>
            <a:lvl1pPr algn="l">
              <a:defRPr sz="5400">
                <a:solidFill>
                  <a:srgbClr val="EC661D"/>
                </a:solidFill>
              </a:defRPr>
            </a:lvl1pPr>
          </a:lstStyle>
          <a:p>
            <a:r>
              <a:rPr lang="sv-SE" dirty="0"/>
              <a:t>Klicka här för att ändra mall för rubrikformat</a:t>
            </a:r>
            <a:endParaRPr lang="en-US" dirty="0"/>
          </a:p>
        </p:txBody>
      </p:sp>
      <p:pic>
        <p:nvPicPr>
          <p:cNvPr id="6" name="Bildobjekt 5">
            <a:extLst>
              <a:ext uri="{FF2B5EF4-FFF2-40B4-BE49-F238E27FC236}">
                <a16:creationId xmlns:a16="http://schemas.microsoft.com/office/drawing/2014/main" id="{8196FD50-69AC-5C48-A75E-3DA4FD9A7BD2}"/>
              </a:ext>
            </a:extLst>
          </p:cNvPr>
          <p:cNvPicPr>
            <a:picLocks noChangeAspect="1"/>
          </p:cNvPicPr>
          <p:nvPr userDrawn="1"/>
        </p:nvPicPr>
        <p:blipFill>
          <a:blip r:embed="rId2"/>
          <a:stretch>
            <a:fillRect/>
          </a:stretch>
        </p:blipFill>
        <p:spPr>
          <a:xfrm>
            <a:off x="10492740" y="6269645"/>
            <a:ext cx="1539240" cy="426810"/>
          </a:xfrm>
          <a:prstGeom prst="rect">
            <a:avLst/>
          </a:prstGeom>
        </p:spPr>
      </p:pic>
    </p:spTree>
    <p:extLst>
      <p:ext uri="{BB962C8B-B14F-4D97-AF65-F5344CB8AC3E}">
        <p14:creationId xmlns:p14="http://schemas.microsoft.com/office/powerpoint/2010/main" val="25240953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irklar Rubrik + Brö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10489776" cy="1320800"/>
          </a:xfrm>
        </p:spPr>
        <p:txBody>
          <a:bodyPr/>
          <a:lstStyle/>
          <a:p>
            <a:r>
              <a:rPr lang="sv-SE" dirty="0"/>
              <a:t>Klicka här för att ändra mall för rubrikformat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B61BEF0D-F0BB-DE4B-95CE-6DB70DBA9567}" type="datetimeFigureOut">
              <a:rPr lang="en-US" smtClean="0"/>
              <a:pPr/>
              <a:t>4/1/2026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D57F1E4F-1CFF-5643-939E-217C01CDF565}" type="slidenum">
              <a:rPr lang="en-US" smtClean="0"/>
              <a:pPr/>
              <a:t>‹#›</a:t>
            </a:fld>
            <a:endParaRPr lang="en-US" dirty="0"/>
          </a:p>
        </p:txBody>
      </p:sp>
      <p:sp>
        <p:nvSpPr>
          <p:cNvPr id="8" name="Subtitle 2">
            <a:extLst>
              <a:ext uri="{FF2B5EF4-FFF2-40B4-BE49-F238E27FC236}">
                <a16:creationId xmlns:a16="http://schemas.microsoft.com/office/drawing/2014/main" id="{D021738E-95FE-D243-9C2E-A890C8F643CE}"/>
              </a:ext>
            </a:extLst>
          </p:cNvPr>
          <p:cNvSpPr>
            <a:spLocks noGrp="1"/>
          </p:cNvSpPr>
          <p:nvPr>
            <p:ph type="subTitle" idx="1"/>
          </p:nvPr>
        </p:nvSpPr>
        <p:spPr>
          <a:xfrm>
            <a:off x="677334" y="2340533"/>
            <a:ext cx="9168552" cy="3340178"/>
          </a:xfrm>
        </p:spPr>
        <p:txBody>
          <a:bodyPr anchor="t"/>
          <a:lstStyle>
            <a:lvl1pPr marL="0" indent="0" algn="l">
              <a:buNone/>
              <a:defRPr>
                <a:solidFill>
                  <a:schemeClr val="tx1">
                    <a:lumMod val="50000"/>
                    <a:lumOff val="50000"/>
                  </a:schemeClr>
                </a:solidFill>
              </a:defRPr>
            </a:lvl1pPr>
            <a:lvl2pPr marL="457179" indent="0" algn="ctr">
              <a:buNone/>
              <a:defRPr>
                <a:solidFill>
                  <a:schemeClr val="tx1">
                    <a:tint val="75000"/>
                  </a:schemeClr>
                </a:solidFill>
              </a:defRPr>
            </a:lvl2pPr>
            <a:lvl3pPr marL="914358" indent="0" algn="ctr">
              <a:buNone/>
              <a:defRPr>
                <a:solidFill>
                  <a:schemeClr val="tx1">
                    <a:tint val="75000"/>
                  </a:schemeClr>
                </a:solidFill>
              </a:defRPr>
            </a:lvl3pPr>
            <a:lvl4pPr marL="1371536" indent="0" algn="ctr">
              <a:buNone/>
              <a:defRPr>
                <a:solidFill>
                  <a:schemeClr val="tx1">
                    <a:tint val="75000"/>
                  </a:schemeClr>
                </a:solidFill>
              </a:defRPr>
            </a:lvl4pPr>
            <a:lvl5pPr marL="1828715" indent="0" algn="ctr">
              <a:buNone/>
              <a:defRPr>
                <a:solidFill>
                  <a:schemeClr val="tx1">
                    <a:tint val="75000"/>
                  </a:schemeClr>
                </a:solidFill>
              </a:defRPr>
            </a:lvl5pPr>
            <a:lvl6pPr marL="2285894" indent="0" algn="ctr">
              <a:buNone/>
              <a:defRPr>
                <a:solidFill>
                  <a:schemeClr val="tx1">
                    <a:tint val="75000"/>
                  </a:schemeClr>
                </a:solidFill>
              </a:defRPr>
            </a:lvl6pPr>
            <a:lvl7pPr marL="2743073" indent="0" algn="ctr">
              <a:buNone/>
              <a:defRPr>
                <a:solidFill>
                  <a:schemeClr val="tx1">
                    <a:tint val="75000"/>
                  </a:schemeClr>
                </a:solidFill>
              </a:defRPr>
            </a:lvl7pPr>
            <a:lvl8pPr marL="3200252" indent="0" algn="ctr">
              <a:buNone/>
              <a:defRPr>
                <a:solidFill>
                  <a:schemeClr val="tx1">
                    <a:tint val="75000"/>
                  </a:schemeClr>
                </a:solidFill>
              </a:defRPr>
            </a:lvl8pPr>
            <a:lvl9pPr marL="3657430" indent="0" algn="ctr">
              <a:buNone/>
              <a:defRPr>
                <a:solidFill>
                  <a:schemeClr val="tx1">
                    <a:tint val="75000"/>
                  </a:schemeClr>
                </a:solidFill>
              </a:defRPr>
            </a:lvl9pPr>
          </a:lstStyle>
          <a:p>
            <a:r>
              <a:rPr lang="sv-SE" dirty="0"/>
              <a:t>Klicka här för att ändra mall för underrubrikformat</a:t>
            </a:r>
            <a:endParaRPr lang="en-US" dirty="0"/>
          </a:p>
        </p:txBody>
      </p:sp>
    </p:spTree>
    <p:extLst>
      <p:ext uri="{BB962C8B-B14F-4D97-AF65-F5344CB8AC3E}">
        <p14:creationId xmlns:p14="http://schemas.microsoft.com/office/powerpoint/2010/main" val="16422741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ADF2238-58F0-4BA1-AB5E-7F5440F50425}" type="datetimeFigureOut">
              <a:rPr lang="sv-SE" smtClean="0"/>
              <a:t>2026-04-01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CD6704A8-98A7-47AC-892B-0BEA9A5ED36D}" type="slidenum">
              <a:rPr lang="sv-SE" smtClean="0"/>
              <a:t>‹#›</a:t>
            </a:fld>
            <a:endParaRPr lang="sv-SE"/>
          </a:p>
        </p:txBody>
      </p:sp>
    </p:spTree>
    <p:extLst>
      <p:ext uri="{BB962C8B-B14F-4D97-AF65-F5344CB8AC3E}">
        <p14:creationId xmlns:p14="http://schemas.microsoft.com/office/powerpoint/2010/main" val="255433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4" name="Picture Placeholder 4"/>
          <p:cNvSpPr>
            <a:spLocks noGrp="1"/>
          </p:cNvSpPr>
          <p:nvPr>
            <p:ph type="pic" sz="quarter" idx="11"/>
          </p:nvPr>
        </p:nvSpPr>
        <p:spPr>
          <a:xfrm>
            <a:off x="6125797" y="0"/>
            <a:ext cx="6066203" cy="6858000"/>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4110638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_</a:t>
            </a:r>
            <a:fld id="{044D17F8-EC90-4B32-81F5-06F1B60BA548}" type="slidenum">
              <a:rPr lang="en-US" smtClean="0"/>
              <a:pPr/>
              <a:t>‹#›</a:t>
            </a:fld>
            <a:endParaRPr lang="en-US"/>
          </a:p>
        </p:txBody>
      </p:sp>
      <p:sp>
        <p:nvSpPr>
          <p:cNvPr id="5" name="Picture Placeholder 4"/>
          <p:cNvSpPr>
            <a:spLocks noGrp="1"/>
          </p:cNvSpPr>
          <p:nvPr>
            <p:ph type="pic" sz="quarter" idx="11"/>
          </p:nvPr>
        </p:nvSpPr>
        <p:spPr>
          <a:xfrm>
            <a:off x="6200802" y="1398588"/>
            <a:ext cx="4412018" cy="5459413"/>
          </a:xfrm>
          <a:prstGeom prst="rect">
            <a:avLst/>
          </a:prstGeom>
        </p:spPr>
        <p:txBody>
          <a:bodyPr/>
          <a:lstStyle>
            <a:lvl1pPr>
              <a:defRPr sz="1200">
                <a:latin typeface="Source Sans Pro" panose="020B0503030403020204" pitchFamily="34" charset="0"/>
                <a:ea typeface="Source Sans Pro" panose="020B0503030403020204" pitchFamily="34" charset="0"/>
              </a:defRPr>
            </a:lvl1pPr>
          </a:lstStyle>
          <a:p>
            <a:endParaRPr lang="en-US"/>
          </a:p>
        </p:txBody>
      </p:sp>
    </p:spTree>
    <p:extLst>
      <p:ext uri="{BB962C8B-B14F-4D97-AF65-F5344CB8AC3E}">
        <p14:creationId xmlns:p14="http://schemas.microsoft.com/office/powerpoint/2010/main" val="134781455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pn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10" Type="http://schemas.openxmlformats.org/officeDocument/2006/relationships/image" Target="../media/image2.png"/><Relationship Id="rId4" Type="http://schemas.openxmlformats.org/officeDocument/2006/relationships/slideLayout" Target="../slideLayouts/slideLayout6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7.xml"/><Relationship Id="rId7" Type="http://schemas.openxmlformats.org/officeDocument/2006/relationships/theme" Target="../theme/theme3.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5" Type="http://schemas.openxmlformats.org/officeDocument/2006/relationships/slideLayout" Target="../slideLayouts/slideLayout75.xml"/><Relationship Id="rId10" Type="http://schemas.openxmlformats.org/officeDocument/2006/relationships/image" Target="../media/image2.png"/><Relationship Id="rId4" Type="http://schemas.openxmlformats.org/officeDocument/2006/relationships/slideLayout" Target="../slideLayouts/slideLayout74.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Redigera format för bakgrundstext
Nivå två
Nivå tre
Nivå fyra
Nivå fem</a:t>
            </a:r>
            <a:endParaRPr lang="en-US"/>
          </a:p>
        </p:txBody>
      </p:sp>
      <p:sp>
        <p:nvSpPr>
          <p:cNvPr id="5" name="Footer Placeholder 4"/>
          <p:cNvSpPr>
            <a:spLocks noGrp="1"/>
          </p:cNvSpPr>
          <p:nvPr>
            <p:ph type="ftr" sz="quarter" idx="3"/>
          </p:nvPr>
        </p:nvSpPr>
        <p:spPr>
          <a:xfrm>
            <a:off x="677334" y="6314400"/>
            <a:ext cx="6297612" cy="365125"/>
          </a:xfrm>
          <a:prstGeom prst="rect">
            <a:avLst/>
          </a:prstGeom>
        </p:spPr>
        <p:txBody>
          <a:bodyPr vert="horz" lIns="91440" tIns="45720" rIns="91440" bIns="45720" rtlCol="0" anchor="ctr"/>
          <a:lstStyle>
            <a:lvl1pPr algn="l">
              <a:defRPr sz="9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p:cNvSpPr>
            <a:spLocks noGrp="1"/>
          </p:cNvSpPr>
          <p:nvPr>
            <p:ph type="sldNum" sz="quarter" idx="4"/>
          </p:nvPr>
        </p:nvSpPr>
        <p:spPr>
          <a:xfrm>
            <a:off x="8590663" y="6314400"/>
            <a:ext cx="683339" cy="365125"/>
          </a:xfrm>
          <a:prstGeom prst="rect">
            <a:avLst/>
          </a:prstGeom>
        </p:spPr>
        <p:txBody>
          <a:bodyPr vert="horz" lIns="91440" tIns="45720" rIns="91440" bIns="45720" rtlCol="0" anchor="ctr"/>
          <a:lstStyle>
            <a:lvl1pPr algn="r">
              <a:defRPr sz="900">
                <a:solidFill>
                  <a:srgbClr val="EC661D"/>
                </a:solidFill>
              </a:defRPr>
            </a:lvl1pPr>
          </a:lstStyle>
          <a:p>
            <a:fld id="{D57F1E4F-1CFF-5643-939E-217C01CDF565}" type="slidenum">
              <a:rPr lang="en-US" smtClean="0"/>
              <a:pPr/>
              <a:t>‹#›</a:t>
            </a:fld>
            <a:endParaRPr lang="en-US"/>
          </a:p>
        </p:txBody>
      </p:sp>
      <p:sp>
        <p:nvSpPr>
          <p:cNvPr id="4" name="Date Placeholder 3"/>
          <p:cNvSpPr>
            <a:spLocks noGrp="1"/>
          </p:cNvSpPr>
          <p:nvPr>
            <p:ph type="dt" sz="half" idx="2"/>
          </p:nvPr>
        </p:nvSpPr>
        <p:spPr>
          <a:xfrm>
            <a:off x="7205133" y="6314400"/>
            <a:ext cx="911939" cy="365125"/>
          </a:xfrm>
          <a:prstGeom prst="rect">
            <a:avLst/>
          </a:prstGeom>
        </p:spPr>
        <p:txBody>
          <a:bodyPr vert="horz" lIns="91440" tIns="45720" rIns="91440" bIns="45720" rtlCol="0" anchor="ctr"/>
          <a:lstStyle>
            <a:lvl1pPr algn="r">
              <a:defRPr sz="9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B61BEF0D-F0BB-DE4B-95CE-6DB70DBA9567}" type="datetimeFigureOut">
              <a:rPr lang="en-US" smtClean="0"/>
              <a:pPr/>
              <a:t>4/1/2026</a:t>
            </a:fld>
            <a:endParaRPr lang="en-US"/>
          </a:p>
        </p:txBody>
      </p:sp>
      <p:pic>
        <p:nvPicPr>
          <p:cNvPr id="14" name="Bildobjekt 13">
            <a:extLst>
              <a:ext uri="{FF2B5EF4-FFF2-40B4-BE49-F238E27FC236}">
                <a16:creationId xmlns:a16="http://schemas.microsoft.com/office/drawing/2014/main" id="{669C0816-796E-3757-DFFC-45663B81256B}"/>
              </a:ext>
            </a:extLst>
          </p:cNvPr>
          <p:cNvPicPr>
            <a:picLocks noChangeAspect="1"/>
          </p:cNvPicPr>
          <p:nvPr userDrawn="1"/>
        </p:nvPicPr>
        <p:blipFill>
          <a:blip r:embed="rId58"/>
          <a:srcRect/>
          <a:stretch/>
        </p:blipFill>
        <p:spPr>
          <a:xfrm>
            <a:off x="10076282" y="6249504"/>
            <a:ext cx="1974471" cy="444256"/>
          </a:xfrm>
          <a:prstGeom prst="rect">
            <a:avLst/>
          </a:prstGeom>
        </p:spPr>
      </p:pic>
    </p:spTree>
    <p:extLst>
      <p:ext uri="{BB962C8B-B14F-4D97-AF65-F5344CB8AC3E}">
        <p14:creationId xmlns:p14="http://schemas.microsoft.com/office/powerpoint/2010/main" val="20735110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87" r:id="rId56"/>
  </p:sldLayoutIdLst>
  <p:txStyles>
    <p:titleStyle>
      <a:lvl1pPr algn="l" defTabSz="457200" rtl="0" eaLnBrk="1" latinLnBrk="0" hangingPunct="1">
        <a:spcBef>
          <a:spcPct val="0"/>
        </a:spcBef>
        <a:buNone/>
        <a:defRPr sz="3600" b="1" i="0" kern="1200">
          <a:solidFill>
            <a:schemeClr val="tx1">
              <a:lumMod val="65000"/>
              <a:lumOff val="35000"/>
            </a:schemeClr>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tx1">
            <a:lumMod val="65000"/>
            <a:lumOff val="35000"/>
          </a:schemeClr>
        </a:buClr>
        <a:buSzPct val="100000"/>
        <a:buFont typeface="Arial" panose="020B0604020202020204" pitchFamily="34" charset="0"/>
        <a:buChar char="•"/>
        <a:defRPr sz="1800" b="0" i="0" kern="1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6477CBF4-5E01-DB4A-BA51-1F4BA419E1E5}"/>
              </a:ext>
            </a:extLst>
          </p:cNvPr>
          <p:cNvPicPr>
            <a:picLocks noChangeAspect="1"/>
          </p:cNvPicPr>
          <p:nvPr userDrawn="1"/>
        </p:nvPicPr>
        <p:blipFill rotWithShape="1">
          <a:blip r:embed="rId10"/>
          <a:srcRect t="38132" r="2296"/>
          <a:stretch/>
        </p:blipFill>
        <p:spPr>
          <a:xfrm>
            <a:off x="-1" y="0"/>
            <a:ext cx="12192001" cy="2651291"/>
          </a:xfrm>
          <a:prstGeom prst="rect">
            <a:avLst/>
          </a:prstGeom>
        </p:spPr>
      </p:pic>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Redigera format för bakgrundstext
Nivå två
Nivå tre
Nivå fyra
Nivå fem</a:t>
            </a:r>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rgbClr val="EC661D"/>
                </a:solidFill>
              </a:defRPr>
            </a:lvl1pPr>
          </a:lstStyle>
          <a:p>
            <a:fld id="{D57F1E4F-1CFF-5643-939E-217C01CDF565}" type="slidenum">
              <a:rPr lang="en-US" smtClean="0"/>
              <a:pPr/>
              <a:t>‹#›</a:t>
            </a:fld>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B61BEF0D-F0BB-DE4B-95CE-6DB70DBA9567}" type="datetimeFigureOut">
              <a:rPr lang="en-US" smtClean="0"/>
              <a:pPr/>
              <a:t>4/1/2026</a:t>
            </a:fld>
            <a:endParaRPr lang="en-US"/>
          </a:p>
        </p:txBody>
      </p:sp>
    </p:spTree>
    <p:extLst>
      <p:ext uri="{BB962C8B-B14F-4D97-AF65-F5344CB8AC3E}">
        <p14:creationId xmlns:p14="http://schemas.microsoft.com/office/powerpoint/2010/main" val="85463926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Lst>
  <p:txStyles>
    <p:titleStyle>
      <a:lvl1pPr algn="l" defTabSz="457200" rtl="0" eaLnBrk="1" latinLnBrk="0" hangingPunct="1">
        <a:spcBef>
          <a:spcPct val="0"/>
        </a:spcBef>
        <a:buNone/>
        <a:defRPr sz="3600" b="1" i="0" kern="1200">
          <a:solidFill>
            <a:schemeClr val="tx1">
              <a:lumMod val="65000"/>
              <a:lumOff val="35000"/>
            </a:schemeClr>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tx1">
            <a:lumMod val="65000"/>
            <a:lumOff val="35000"/>
          </a:schemeClr>
        </a:buClr>
        <a:buSzPct val="100000"/>
        <a:buFont typeface="Arial" panose="020B0604020202020204" pitchFamily="34" charset="0"/>
        <a:buChar char="•"/>
        <a:defRPr sz="1800" b="0" i="0" kern="1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Redigera format för bakgrundstext
Nivå två
Nivå tre
Nivå fyra
Nivå fem</a:t>
            </a:r>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B61BEF0D-F0BB-DE4B-95CE-6DB70DBA9567}" type="datetimeFigureOut">
              <a:rPr lang="en-US" smtClean="0"/>
              <a:pPr/>
              <a:t>4/1/2026</a:t>
            </a:fld>
            <a:endParaRPr lang="en-US"/>
          </a:p>
        </p:txBody>
      </p:sp>
      <p:pic>
        <p:nvPicPr>
          <p:cNvPr id="15" name="Bildobjekt 14">
            <a:extLst>
              <a:ext uri="{FF2B5EF4-FFF2-40B4-BE49-F238E27FC236}">
                <a16:creationId xmlns:a16="http://schemas.microsoft.com/office/drawing/2014/main" id="{41E35556-7002-79B1-8C11-9D36FEC050E7}"/>
              </a:ext>
            </a:extLst>
          </p:cNvPr>
          <p:cNvPicPr>
            <a:picLocks noChangeAspect="1"/>
          </p:cNvPicPr>
          <p:nvPr userDrawn="1"/>
        </p:nvPicPr>
        <p:blipFill>
          <a:blip r:embed="rId8"/>
          <a:stretch>
            <a:fillRect/>
          </a:stretch>
        </p:blipFill>
        <p:spPr>
          <a:xfrm>
            <a:off x="9378873" y="514350"/>
            <a:ext cx="2613190" cy="5527012"/>
          </a:xfrm>
          <a:prstGeom prst="rect">
            <a:avLst/>
          </a:prstGeom>
        </p:spPr>
      </p:pic>
    </p:spTree>
    <p:extLst>
      <p:ext uri="{BB962C8B-B14F-4D97-AF65-F5344CB8AC3E}">
        <p14:creationId xmlns:p14="http://schemas.microsoft.com/office/powerpoint/2010/main" val="119187174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Lst>
  <p:txStyles>
    <p:titleStyle>
      <a:lvl1pPr algn="l" defTabSz="457200" rtl="0" eaLnBrk="1" latinLnBrk="0" hangingPunct="1">
        <a:spcBef>
          <a:spcPct val="0"/>
        </a:spcBef>
        <a:buNone/>
        <a:defRPr sz="3600" b="1" i="0" kern="1200">
          <a:solidFill>
            <a:schemeClr val="accent1"/>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100000"/>
        <a:buFont typeface="Arial" panose="020B0604020202020204" pitchFamily="34" charset="0"/>
        <a:buChar char="•"/>
        <a:defRPr sz="1800" b="0" i="0" kern="1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6477CBF4-5E01-DB4A-BA51-1F4BA419E1E5}"/>
              </a:ext>
            </a:extLst>
          </p:cNvPr>
          <p:cNvPicPr>
            <a:picLocks noChangeAspect="1"/>
          </p:cNvPicPr>
          <p:nvPr userDrawn="1"/>
        </p:nvPicPr>
        <p:blipFill rotWithShape="1">
          <a:blip r:embed="rId10"/>
          <a:srcRect t="38132" r="2296"/>
          <a:stretch/>
        </p:blipFill>
        <p:spPr>
          <a:xfrm>
            <a:off x="-1" y="1"/>
            <a:ext cx="12192001" cy="2651291"/>
          </a:xfrm>
          <a:prstGeom prst="rect">
            <a:avLst/>
          </a:prstGeom>
        </p:spPr>
      </p:pic>
      <p:sp>
        <p:nvSpPr>
          <p:cNvPr id="2" name="Title Placeholder 1"/>
          <p:cNvSpPr>
            <a:spLocks noGrp="1"/>
          </p:cNvSpPr>
          <p:nvPr>
            <p:ph type="title"/>
          </p:nvPr>
        </p:nvSpPr>
        <p:spPr>
          <a:xfrm>
            <a:off x="677334" y="609601"/>
            <a:ext cx="8596668" cy="1320800"/>
          </a:xfrm>
          <a:prstGeom prst="rect">
            <a:avLst/>
          </a:prstGeom>
        </p:spPr>
        <p:txBody>
          <a:bodyPr vert="horz" lIns="91440" tIns="45720" rIns="91440" bIns="45720" rtlCol="0" anchor="t">
            <a:norm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dirty="0"/>
              <a:t>Redigera format för bakgrundstext
Nivå två
Nivå tre
Nivå fyra
Nivå fem</a:t>
            </a:r>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4"/>
          </p:nvPr>
        </p:nvSpPr>
        <p:spPr>
          <a:xfrm>
            <a:off x="8590664" y="6041362"/>
            <a:ext cx="683339" cy="365125"/>
          </a:xfrm>
          <a:prstGeom prst="rect">
            <a:avLst/>
          </a:prstGeom>
        </p:spPr>
        <p:txBody>
          <a:bodyPr vert="horz" lIns="91440" tIns="45720" rIns="91440" bIns="45720" rtlCol="0" anchor="ctr"/>
          <a:lstStyle>
            <a:lvl1pPr algn="r">
              <a:defRPr sz="900">
                <a:solidFill>
                  <a:srgbClr val="EC661D"/>
                </a:solidFill>
              </a:defRPr>
            </a:lvl1pPr>
          </a:lstStyle>
          <a:p>
            <a:fld id="{D57F1E4F-1CFF-5643-939E-217C01CDF565}" type="slidenum">
              <a:rPr lang="en-US" smtClean="0"/>
              <a:pPr/>
              <a:t>‹#›</a:t>
            </a:fld>
            <a:endParaRPr lang="en-US" dirty="0"/>
          </a:p>
        </p:txBody>
      </p:sp>
      <p:sp>
        <p:nvSpPr>
          <p:cNvPr id="4" name="Date Placeholder 3"/>
          <p:cNvSpPr>
            <a:spLocks noGrp="1"/>
          </p:cNvSpPr>
          <p:nvPr>
            <p:ph type="dt" sz="half" idx="2"/>
          </p:nvPr>
        </p:nvSpPr>
        <p:spPr>
          <a:xfrm>
            <a:off x="7205134" y="6041362"/>
            <a:ext cx="911939" cy="365125"/>
          </a:xfrm>
          <a:prstGeom prst="rect">
            <a:avLst/>
          </a:prstGeom>
        </p:spPr>
        <p:txBody>
          <a:bodyPr vert="horz" lIns="91440" tIns="45720" rIns="91440" bIns="45720" rtlCol="0" anchor="ctr"/>
          <a:lstStyle>
            <a:lvl1pPr algn="r">
              <a:defRPr sz="9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B61BEF0D-F0BB-DE4B-95CE-6DB70DBA9567}" type="datetimeFigureOut">
              <a:rPr lang="en-US" smtClean="0"/>
              <a:pPr/>
              <a:t>4/1/2026</a:t>
            </a:fld>
            <a:endParaRPr lang="en-US" dirty="0"/>
          </a:p>
        </p:txBody>
      </p:sp>
    </p:spTree>
    <p:extLst>
      <p:ext uri="{BB962C8B-B14F-4D97-AF65-F5344CB8AC3E}">
        <p14:creationId xmlns:p14="http://schemas.microsoft.com/office/powerpoint/2010/main" val="1043766660"/>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Lst>
  <p:txStyles>
    <p:titleStyle>
      <a:lvl1pPr algn="l" defTabSz="457179" rtl="0" eaLnBrk="1" latinLnBrk="0" hangingPunct="1">
        <a:spcBef>
          <a:spcPct val="0"/>
        </a:spcBef>
        <a:buNone/>
        <a:defRPr sz="3600" b="1" i="0" kern="1200">
          <a:solidFill>
            <a:schemeClr val="tx1">
              <a:lumMod val="65000"/>
              <a:lumOff val="35000"/>
            </a:schemeClr>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84" indent="-342884" algn="l" defTabSz="457179" rtl="0" eaLnBrk="1" latinLnBrk="0" hangingPunct="1">
        <a:spcBef>
          <a:spcPts val="1000"/>
        </a:spcBef>
        <a:spcAft>
          <a:spcPts val="0"/>
        </a:spcAft>
        <a:buClr>
          <a:schemeClr val="tx1">
            <a:lumMod val="65000"/>
            <a:lumOff val="35000"/>
          </a:schemeClr>
        </a:buClr>
        <a:buSzPct val="100000"/>
        <a:buFont typeface="Arial" panose="020B0604020202020204" pitchFamily="34" charset="0"/>
        <a:buChar char="•"/>
        <a:defRPr sz="1800" b="0" i="0" kern="1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42916" indent="-285737" algn="l" defTabSz="45717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947" indent="-228589" algn="l" defTabSz="45717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126" indent="-228589" algn="l" defTabSz="45717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305" indent="-228589" algn="l" defTabSz="45717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483" indent="-228589" algn="l" defTabSz="45717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662" indent="-228589" algn="l" defTabSz="45717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841" indent="-228589" algn="l" defTabSz="45717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020" indent="-228589" algn="l" defTabSz="45717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79" rtl="0" eaLnBrk="1" latinLnBrk="0" hangingPunct="1">
        <a:defRPr sz="1800" kern="1200">
          <a:solidFill>
            <a:schemeClr val="tx1"/>
          </a:solidFill>
          <a:latin typeface="+mn-lt"/>
          <a:ea typeface="+mn-ea"/>
          <a:cs typeface="+mn-cs"/>
        </a:defRPr>
      </a:lvl1pPr>
      <a:lvl2pPr marL="457179" algn="l" defTabSz="457179" rtl="0" eaLnBrk="1" latinLnBrk="0" hangingPunct="1">
        <a:defRPr sz="1800" kern="1200">
          <a:solidFill>
            <a:schemeClr val="tx1"/>
          </a:solidFill>
          <a:latin typeface="+mn-lt"/>
          <a:ea typeface="+mn-ea"/>
          <a:cs typeface="+mn-cs"/>
        </a:defRPr>
      </a:lvl2pPr>
      <a:lvl3pPr marL="914358" algn="l" defTabSz="457179" rtl="0" eaLnBrk="1" latinLnBrk="0" hangingPunct="1">
        <a:defRPr sz="1800" kern="1200">
          <a:solidFill>
            <a:schemeClr val="tx1"/>
          </a:solidFill>
          <a:latin typeface="+mn-lt"/>
          <a:ea typeface="+mn-ea"/>
          <a:cs typeface="+mn-cs"/>
        </a:defRPr>
      </a:lvl3pPr>
      <a:lvl4pPr marL="1371536" algn="l" defTabSz="457179" rtl="0" eaLnBrk="1" latinLnBrk="0" hangingPunct="1">
        <a:defRPr sz="1800" kern="1200">
          <a:solidFill>
            <a:schemeClr val="tx1"/>
          </a:solidFill>
          <a:latin typeface="+mn-lt"/>
          <a:ea typeface="+mn-ea"/>
          <a:cs typeface="+mn-cs"/>
        </a:defRPr>
      </a:lvl4pPr>
      <a:lvl5pPr marL="1828715" algn="l" defTabSz="457179" rtl="0" eaLnBrk="1" latinLnBrk="0" hangingPunct="1">
        <a:defRPr sz="1800" kern="1200">
          <a:solidFill>
            <a:schemeClr val="tx1"/>
          </a:solidFill>
          <a:latin typeface="+mn-lt"/>
          <a:ea typeface="+mn-ea"/>
          <a:cs typeface="+mn-cs"/>
        </a:defRPr>
      </a:lvl5pPr>
      <a:lvl6pPr marL="2285894" algn="l" defTabSz="457179" rtl="0" eaLnBrk="1" latinLnBrk="0" hangingPunct="1">
        <a:defRPr sz="1800" kern="1200">
          <a:solidFill>
            <a:schemeClr val="tx1"/>
          </a:solidFill>
          <a:latin typeface="+mn-lt"/>
          <a:ea typeface="+mn-ea"/>
          <a:cs typeface="+mn-cs"/>
        </a:defRPr>
      </a:lvl6pPr>
      <a:lvl7pPr marL="2743073" algn="l" defTabSz="457179" rtl="0" eaLnBrk="1" latinLnBrk="0" hangingPunct="1">
        <a:defRPr sz="1800" kern="1200">
          <a:solidFill>
            <a:schemeClr val="tx1"/>
          </a:solidFill>
          <a:latin typeface="+mn-lt"/>
          <a:ea typeface="+mn-ea"/>
          <a:cs typeface="+mn-cs"/>
        </a:defRPr>
      </a:lvl7pPr>
      <a:lvl8pPr marL="3200252" algn="l" defTabSz="457179" rtl="0" eaLnBrk="1" latinLnBrk="0" hangingPunct="1">
        <a:defRPr sz="1800" kern="1200">
          <a:solidFill>
            <a:schemeClr val="tx1"/>
          </a:solidFill>
          <a:latin typeface="+mn-lt"/>
          <a:ea typeface="+mn-ea"/>
          <a:cs typeface="+mn-cs"/>
        </a:defRPr>
      </a:lvl8pPr>
      <a:lvl9pPr marL="3657430" algn="l" defTabSz="45717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6.xml"/><Relationship Id="rId4" Type="http://schemas.openxmlformats.org/officeDocument/2006/relationships/image" Target="../media/image17.sv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20.sv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20.sv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3" Type="http://schemas.openxmlformats.org/officeDocument/2006/relationships/hyperlink" Target="http://www.h&#229;llbarupphandling.se/"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image" Target="../media/image30.svg"/><Relationship Id="rId5" Type="http://schemas.openxmlformats.org/officeDocument/2006/relationships/diagramQuickStyle" Target="../diagrams/quickStyle1.xml"/><Relationship Id="rId10" Type="http://schemas.openxmlformats.org/officeDocument/2006/relationships/image" Target="../media/image29.png"/><Relationship Id="rId4" Type="http://schemas.openxmlformats.org/officeDocument/2006/relationships/diagramLayout" Target="../diagrams/layout1.xml"/><Relationship Id="rId9" Type="http://schemas.openxmlformats.org/officeDocument/2006/relationships/image" Target="../media/image28.svg"/></Relationships>
</file>

<file path=ppt/slides/_rels/slide22.xml.rels><?xml version="1.0" encoding="UTF-8" standalone="yes"?>
<Relationships xmlns="http://schemas.openxmlformats.org/package/2006/relationships"><Relationship Id="rId3" Type="http://schemas.openxmlformats.org/officeDocument/2006/relationships/hyperlink" Target="http://www.h&#229;llbarupphandling.s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56.xml"/><Relationship Id="rId5" Type="http://schemas.openxmlformats.org/officeDocument/2006/relationships/hyperlink" Target="https://husr.se/" TargetMode="External"/><Relationship Id="rId4" Type="http://schemas.openxmlformats.org/officeDocument/2006/relationships/hyperlink" Target="https://www.h&#229;llbarupphandling.se/utbildninga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cid:image002.jpg@01D8C8F6.D19CE4E0" TargetMode="External"/><Relationship Id="rId2" Type="http://schemas.openxmlformats.org/officeDocument/2006/relationships/notesSlide" Target="../notesSlides/notesSlide6.xml"/><Relationship Id="rId1" Type="http://schemas.openxmlformats.org/officeDocument/2006/relationships/slideLayout" Target="../slideLayouts/slideLayout59.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7" y="-8467"/>
            <a:ext cx="12191144" cy="6866467"/>
            <a:chOff x="0" y="-8467"/>
            <a:chExt cx="12192000" cy="6866467"/>
          </a:xfrm>
        </p:grpSpPr>
        <p:cxnSp>
          <p:nvCxnSpPr>
            <p:cNvPr id="22" name="Straight Connector 2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sp>
          <p:nvSpPr>
            <p:cNvPr id="19"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sp>
          <p:nvSpPr>
            <p:cNvPr id="20" name="Isosceles Triangle 2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sp>
          <p:nvSpPr>
            <p:cNvPr id="32"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sp>
          <p:nvSpPr>
            <p:cNvPr id="34"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sp>
          <p:nvSpPr>
            <p:cNvPr id="35"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sp>
          <p:nvSpPr>
            <p:cNvPr id="36" name="Isosceles Triangle 2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sp>
          <p:nvSpPr>
            <p:cNvPr id="37" name="Isosceles Triangle 3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grpSp>
      <p:sp>
        <p:nvSpPr>
          <p:cNvPr id="2" name="Rubrik 1">
            <a:extLst>
              <a:ext uri="{FF2B5EF4-FFF2-40B4-BE49-F238E27FC236}">
                <a16:creationId xmlns:a16="http://schemas.microsoft.com/office/drawing/2014/main" id="{1EF34559-118F-4BC2-B7FF-14032DB3F4A4}"/>
              </a:ext>
            </a:extLst>
          </p:cNvPr>
          <p:cNvSpPr>
            <a:spLocks noGrp="1"/>
          </p:cNvSpPr>
          <p:nvPr>
            <p:ph type="title"/>
          </p:nvPr>
        </p:nvSpPr>
        <p:spPr>
          <a:xfrm>
            <a:off x="5153385" y="1654441"/>
            <a:ext cx="3737006" cy="1320800"/>
          </a:xfrm>
        </p:spPr>
        <p:txBody>
          <a:bodyPr vert="horz" lIns="55449" tIns="27725" rIns="55449" bIns="27725" rtlCol="0" anchor="t">
            <a:normAutofit/>
          </a:bodyPr>
          <a:lstStyle/>
          <a:p>
            <a:pPr defTabSz="277246"/>
            <a:r>
              <a:rPr lang="en-US" sz="2183">
                <a:solidFill>
                  <a:schemeClr val="tx1"/>
                </a:solidFill>
                <a:latin typeface="+mj-lt"/>
                <a:cs typeface="+mj-cs"/>
              </a:rPr>
              <a:t>Det här är jag</a:t>
            </a:r>
          </a:p>
        </p:txBody>
      </p:sp>
      <p:sp>
        <p:nvSpPr>
          <p:cNvPr id="13" name="Platshållare för text 12">
            <a:extLst>
              <a:ext uri="{FF2B5EF4-FFF2-40B4-BE49-F238E27FC236}">
                <a16:creationId xmlns:a16="http://schemas.microsoft.com/office/drawing/2014/main" id="{2BB642A4-A2D2-27F1-829D-F2F8862C4B76}"/>
              </a:ext>
            </a:extLst>
          </p:cNvPr>
          <p:cNvSpPr>
            <a:spLocks noGrp="1"/>
          </p:cNvSpPr>
          <p:nvPr>
            <p:ph type="body" sz="half" idx="2"/>
          </p:nvPr>
        </p:nvSpPr>
        <p:spPr>
          <a:xfrm>
            <a:off x="4999261" y="2557045"/>
            <a:ext cx="4064153" cy="3880773"/>
          </a:xfrm>
        </p:spPr>
        <p:txBody>
          <a:bodyPr vert="horz" lIns="55449" tIns="27725" rIns="55449" bIns="27725" rtlCol="0">
            <a:normAutofit/>
          </a:bodyPr>
          <a:lstStyle/>
          <a:p>
            <a:pPr defTabSz="277246">
              <a:spcBef>
                <a:spcPts val="606"/>
              </a:spcBef>
              <a:buClr>
                <a:schemeClr val="accent1"/>
              </a:buClr>
              <a:buSzPct val="80000"/>
            </a:pPr>
            <a:r>
              <a:rPr lang="en-US" sz="2183" b="1" dirty="0">
                <a:latin typeface="+mn-lt"/>
                <a:ea typeface="+mn-ea"/>
                <a:cs typeface="+mn-cs"/>
              </a:rPr>
              <a:t>Magnus Strand, </a:t>
            </a:r>
            <a:r>
              <a:rPr lang="en-US" sz="2183" b="1" dirty="0" err="1">
                <a:latin typeface="+mn-lt"/>
                <a:ea typeface="+mn-ea"/>
                <a:cs typeface="+mn-cs"/>
              </a:rPr>
              <a:t>Miljöstrateg</a:t>
            </a:r>
            <a:r>
              <a:rPr lang="en-US" sz="2183" b="1" dirty="0">
                <a:latin typeface="+mn-lt"/>
                <a:ea typeface="+mn-ea"/>
                <a:cs typeface="+mn-cs"/>
              </a:rPr>
              <a:t> </a:t>
            </a:r>
          </a:p>
          <a:p>
            <a:pPr defTabSz="277246">
              <a:spcBef>
                <a:spcPts val="606"/>
              </a:spcBef>
              <a:buClr>
                <a:schemeClr val="accent1"/>
              </a:buClr>
              <a:buSzPct val="80000"/>
            </a:pPr>
            <a:r>
              <a:rPr lang="en-US" sz="2183" b="1" dirty="0">
                <a:latin typeface="+mn-lt"/>
                <a:ea typeface="+mn-ea"/>
                <a:cs typeface="+mn-cs"/>
              </a:rPr>
              <a:t>Region Blekinge</a:t>
            </a:r>
          </a:p>
          <a:p>
            <a:pPr defTabSz="277246">
              <a:spcBef>
                <a:spcPts val="606"/>
              </a:spcBef>
              <a:buClr>
                <a:schemeClr val="accent1"/>
              </a:buClr>
              <a:buSzPct val="80000"/>
            </a:pPr>
            <a:r>
              <a:rPr lang="en-US" sz="2183" b="1" dirty="0" err="1">
                <a:latin typeface="+mn-lt"/>
                <a:ea typeface="+mn-ea"/>
                <a:cs typeface="+mn-cs"/>
              </a:rPr>
              <a:t>Områdessamordnare</a:t>
            </a:r>
            <a:endParaRPr lang="en-US" sz="2183" b="1" dirty="0">
              <a:latin typeface="+mn-lt"/>
              <a:ea typeface="+mn-ea"/>
              <a:cs typeface="+mn-cs"/>
            </a:endParaRPr>
          </a:p>
          <a:p>
            <a:pPr defTabSz="277246">
              <a:spcBef>
                <a:spcPts val="606"/>
              </a:spcBef>
              <a:buClr>
                <a:schemeClr val="accent1"/>
              </a:buClr>
              <a:buSzPct val="80000"/>
            </a:pPr>
            <a:r>
              <a:rPr lang="en-US" sz="2183" b="1" dirty="0">
                <a:latin typeface="+mn-lt"/>
                <a:ea typeface="+mn-ea"/>
                <a:cs typeface="+mn-cs"/>
              </a:rPr>
              <a:t>för </a:t>
            </a:r>
            <a:r>
              <a:rPr lang="en-US" sz="2183" b="1" dirty="0" err="1">
                <a:latin typeface="+mn-lt"/>
                <a:ea typeface="+mn-ea"/>
                <a:cs typeface="+mn-cs"/>
              </a:rPr>
              <a:t>riskområde</a:t>
            </a:r>
            <a:r>
              <a:rPr lang="en-US" sz="2183" b="1" dirty="0">
                <a:latin typeface="+mn-lt"/>
                <a:ea typeface="+mn-ea"/>
                <a:cs typeface="+mn-cs"/>
              </a:rPr>
              <a:t> </a:t>
            </a:r>
            <a:r>
              <a:rPr lang="en-US" sz="2183" b="1" dirty="0" err="1">
                <a:latin typeface="+mn-lt"/>
                <a:ea typeface="+mn-ea"/>
                <a:cs typeface="+mn-cs"/>
              </a:rPr>
              <a:t>medicinteknisk</a:t>
            </a:r>
            <a:r>
              <a:rPr lang="en-US" sz="2183" b="1" dirty="0">
                <a:latin typeface="+mn-lt"/>
                <a:ea typeface="+mn-ea"/>
                <a:cs typeface="+mn-cs"/>
              </a:rPr>
              <a:t> </a:t>
            </a:r>
            <a:r>
              <a:rPr lang="en-US" sz="2183" b="1" dirty="0" err="1">
                <a:latin typeface="+mn-lt"/>
                <a:ea typeface="+mn-ea"/>
                <a:cs typeface="+mn-cs"/>
              </a:rPr>
              <a:t>utrustning</a:t>
            </a:r>
            <a:r>
              <a:rPr lang="en-US" sz="2183" b="1" dirty="0">
                <a:latin typeface="+mn-lt"/>
                <a:ea typeface="+mn-ea"/>
                <a:cs typeface="+mn-cs"/>
              </a:rPr>
              <a:t> i </a:t>
            </a:r>
            <a:r>
              <a:rPr lang="en-US" sz="2183" b="1" dirty="0" err="1">
                <a:latin typeface="+mn-lt"/>
                <a:ea typeface="+mn-ea"/>
                <a:cs typeface="+mn-cs"/>
              </a:rPr>
              <a:t>regionernas</a:t>
            </a:r>
            <a:r>
              <a:rPr lang="en-US" sz="2183" b="1" dirty="0">
                <a:latin typeface="+mn-lt"/>
                <a:ea typeface="+mn-ea"/>
                <a:cs typeface="+mn-cs"/>
              </a:rPr>
              <a:t> </a:t>
            </a:r>
            <a:r>
              <a:rPr lang="en-US" sz="2183" b="1" dirty="0" err="1">
                <a:latin typeface="+mn-lt"/>
                <a:ea typeface="+mn-ea"/>
                <a:cs typeface="+mn-cs"/>
              </a:rPr>
              <a:t>samarbete</a:t>
            </a:r>
            <a:r>
              <a:rPr lang="en-US" sz="2183" b="1" dirty="0">
                <a:latin typeface="+mn-lt"/>
                <a:ea typeface="+mn-ea"/>
                <a:cs typeface="+mn-cs"/>
              </a:rPr>
              <a:t> för </a:t>
            </a:r>
            <a:r>
              <a:rPr lang="en-US" sz="2183" b="1" dirty="0" err="1">
                <a:latin typeface="+mn-lt"/>
                <a:ea typeface="+mn-ea"/>
                <a:cs typeface="+mn-cs"/>
              </a:rPr>
              <a:t>hållbar</a:t>
            </a:r>
            <a:r>
              <a:rPr lang="en-US" sz="2183" b="1" dirty="0">
                <a:latin typeface="+mn-lt"/>
                <a:ea typeface="+mn-ea"/>
                <a:cs typeface="+mn-cs"/>
              </a:rPr>
              <a:t> </a:t>
            </a:r>
            <a:r>
              <a:rPr lang="en-US" sz="2183" b="1" dirty="0" err="1">
                <a:latin typeface="+mn-lt"/>
                <a:ea typeface="+mn-ea"/>
                <a:cs typeface="+mn-cs"/>
              </a:rPr>
              <a:t>upphandling</a:t>
            </a:r>
            <a:r>
              <a:rPr lang="en-US" sz="2183" b="1" dirty="0">
                <a:latin typeface="+mn-lt"/>
                <a:ea typeface="+mn-ea"/>
                <a:cs typeface="+mn-cs"/>
              </a:rPr>
              <a:t>.</a:t>
            </a:r>
          </a:p>
        </p:txBody>
      </p:sp>
      <p:pic>
        <p:nvPicPr>
          <p:cNvPr id="10" name="Bildobjekt 9" descr="En bild som visar Människoansikte, person, porträtt, Haka&#10;&#10;Automatiskt genererad beskrivning">
            <a:extLst>
              <a:ext uri="{FF2B5EF4-FFF2-40B4-BE49-F238E27FC236}">
                <a16:creationId xmlns:a16="http://schemas.microsoft.com/office/drawing/2014/main" id="{E616DE52-5065-8F42-7A99-A7DD2C384FC7}"/>
              </a:ext>
            </a:extLst>
          </p:cNvPr>
          <p:cNvPicPr>
            <a:picLocks noChangeAspect="1"/>
          </p:cNvPicPr>
          <p:nvPr/>
        </p:nvPicPr>
        <p:blipFill>
          <a:blip r:embed="rId3">
            <a:extLst>
              <a:ext uri="{28A0092B-C50C-407E-A947-70E740481C1C}">
                <a14:useLocalDpi xmlns:a14="http://schemas.microsoft.com/office/drawing/2010/main" val="0"/>
              </a:ext>
            </a:extLst>
          </a:blip>
          <a:srcRect l="20127" r="20878"/>
          <a:stretch/>
        </p:blipFill>
        <p:spPr>
          <a:xfrm>
            <a:off x="1360186" y="1696023"/>
            <a:ext cx="2561970" cy="3256977"/>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3" name="Isosceles Triangle 3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28" y="0"/>
            <a:ext cx="84253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defTabSz="554492"/>
            <a:endParaRPr lang="sv-SE" sz="1092">
              <a:solidFill>
                <a:prstClr val="white"/>
              </a:solidFill>
              <a:latin typeface="Trebuchet MS" panose="020B0603020202020204"/>
            </a:endParaRPr>
          </a:p>
        </p:txBody>
      </p:sp>
      <p:sp>
        <p:nvSpPr>
          <p:cNvPr id="16" name="textruta 15">
            <a:extLst>
              <a:ext uri="{FF2B5EF4-FFF2-40B4-BE49-F238E27FC236}">
                <a16:creationId xmlns:a16="http://schemas.microsoft.com/office/drawing/2014/main" id="{A687BADB-5797-5145-9B6D-E1C42035518D}"/>
              </a:ext>
            </a:extLst>
          </p:cNvPr>
          <p:cNvSpPr txBox="1"/>
          <p:nvPr/>
        </p:nvSpPr>
        <p:spPr>
          <a:xfrm>
            <a:off x="469522" y="3641682"/>
            <a:ext cx="0" cy="0"/>
          </a:xfrm>
          <a:prstGeom prst="rect">
            <a:avLst/>
          </a:prstGeom>
        </p:spPr>
        <p:txBody>
          <a:bodyPr vert="horz" wrap="none" lIns="91434" tIns="45717" rIns="91434" bIns="45717" rtlCol="0" anchor="t">
            <a:normAutofit fontScale="25000" lnSpcReduction="20000"/>
          </a:bodyPr>
          <a:lstStyle/>
          <a:p>
            <a:pPr defTabSz="457179">
              <a:defRPr/>
            </a:pPr>
            <a:endParaRPr lang="sv-SE" sz="1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ruta 2">
            <a:extLst>
              <a:ext uri="{FF2B5EF4-FFF2-40B4-BE49-F238E27FC236}">
                <a16:creationId xmlns:a16="http://schemas.microsoft.com/office/drawing/2014/main" id="{5AF9FB3C-ACEE-4329-A881-BF2FB6C140AD}"/>
              </a:ext>
            </a:extLst>
          </p:cNvPr>
          <p:cNvSpPr txBox="1"/>
          <p:nvPr/>
        </p:nvSpPr>
        <p:spPr>
          <a:xfrm>
            <a:off x="7350533" y="4497432"/>
            <a:ext cx="914336" cy="914336"/>
          </a:xfrm>
          <a:prstGeom prst="rect">
            <a:avLst/>
          </a:prstGeom>
        </p:spPr>
        <p:txBody>
          <a:bodyPr vert="horz" wrap="none" lIns="91434" tIns="45717" rIns="91434" bIns="45717" rtlCol="0" anchor="t">
            <a:normAutofit/>
          </a:bodyPr>
          <a:lstStyle/>
          <a:p>
            <a:pPr defTabSz="914358">
              <a:defRPr/>
            </a:pPr>
            <a:endParaRPr lang="sv-SE" sz="2400" b="1" dirty="0">
              <a:solidFill>
                <a:srgbClr val="ED6B24"/>
              </a:solidFill>
              <a:latin typeface="Poppins" panose="00000500000000000000" pitchFamily="2" charset="0"/>
              <a:ea typeface="Open Sans" panose="020B0606030504020204" pitchFamily="34" charset="0"/>
              <a:cs typeface="Poppins" panose="00000500000000000000" pitchFamily="2" charset="0"/>
            </a:endParaRPr>
          </a:p>
        </p:txBody>
      </p:sp>
      <p:sp>
        <p:nvSpPr>
          <p:cNvPr id="5" name="textruta 4">
            <a:extLst>
              <a:ext uri="{FF2B5EF4-FFF2-40B4-BE49-F238E27FC236}">
                <a16:creationId xmlns:a16="http://schemas.microsoft.com/office/drawing/2014/main" id="{330FAC5E-0C36-7170-DF06-4027D9945F54}"/>
              </a:ext>
            </a:extLst>
          </p:cNvPr>
          <p:cNvSpPr txBox="1"/>
          <p:nvPr/>
        </p:nvSpPr>
        <p:spPr>
          <a:xfrm>
            <a:off x="1180317" y="5684534"/>
            <a:ext cx="6099423" cy="260392"/>
          </a:xfrm>
          <a:prstGeom prst="rect">
            <a:avLst/>
          </a:prstGeom>
          <a:noFill/>
        </p:spPr>
        <p:txBody>
          <a:bodyPr wrap="square">
            <a:spAutoFit/>
          </a:bodyPr>
          <a:lstStyle/>
          <a:p>
            <a:pPr defTabSz="554492"/>
            <a:r>
              <a:rPr lang="sv-SE" sz="1092" dirty="0">
                <a:solidFill>
                  <a:prstClr val="white"/>
                </a:solidFill>
                <a:latin typeface="Trebuchet MS" panose="020B0603020202020204"/>
              </a:rPr>
              <a:t>magnus_c.strand@regionblekinge.se</a:t>
            </a:r>
          </a:p>
        </p:txBody>
      </p:sp>
    </p:spTree>
    <p:extLst>
      <p:ext uri="{BB962C8B-B14F-4D97-AF65-F5344CB8AC3E}">
        <p14:creationId xmlns:p14="http://schemas.microsoft.com/office/powerpoint/2010/main" val="371907849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635FD7-BF6F-5D8E-FF73-A6538DCB1E63}"/>
              </a:ext>
            </a:extLst>
          </p:cNvPr>
          <p:cNvSpPr>
            <a:spLocks noGrp="1"/>
          </p:cNvSpPr>
          <p:nvPr>
            <p:ph type="title"/>
          </p:nvPr>
        </p:nvSpPr>
        <p:spPr/>
        <p:txBody>
          <a:bodyPr>
            <a:normAutofit/>
          </a:bodyPr>
          <a:lstStyle/>
          <a:p>
            <a:r>
              <a:rPr lang="sv-SE" sz="3200" dirty="0"/>
              <a:t>Vad är mervärdet av samarbetet</a:t>
            </a:r>
          </a:p>
        </p:txBody>
      </p:sp>
      <p:sp>
        <p:nvSpPr>
          <p:cNvPr id="3" name="Underrubrik 2">
            <a:extLst>
              <a:ext uri="{FF2B5EF4-FFF2-40B4-BE49-F238E27FC236}">
                <a16:creationId xmlns:a16="http://schemas.microsoft.com/office/drawing/2014/main" id="{AD89F740-AF0B-8BC8-C503-0E193358AC7C}"/>
              </a:ext>
            </a:extLst>
          </p:cNvPr>
          <p:cNvSpPr>
            <a:spLocks noGrp="1"/>
          </p:cNvSpPr>
          <p:nvPr>
            <p:ph type="subTitle" idx="1"/>
          </p:nvPr>
        </p:nvSpPr>
        <p:spPr>
          <a:xfrm>
            <a:off x="762257" y="1111432"/>
            <a:ext cx="8685741" cy="4952034"/>
          </a:xfrm>
        </p:spPr>
        <p:txBody>
          <a:bodyPr>
            <a:normAutofit/>
          </a:bodyPr>
          <a:lstStyle/>
          <a:p>
            <a:pPr marL="285750" indent="-285750">
              <a:buFont typeface="Wingdings" panose="05000000000000000000" pitchFamily="2" charset="2"/>
              <a:buChar char="ü"/>
            </a:pPr>
            <a:endParaRPr lang="sv-SE" sz="1600" b="1" dirty="0"/>
          </a:p>
          <a:p>
            <a:pPr marL="285750" indent="-285750">
              <a:buFont typeface="Wingdings" panose="05000000000000000000" pitchFamily="2" charset="2"/>
              <a:buChar char="ü"/>
            </a:pPr>
            <a:endParaRPr lang="sv-SE" sz="1600" b="1" dirty="0"/>
          </a:p>
          <a:p>
            <a:pPr marL="285750" indent="-285750">
              <a:buFont typeface="Wingdings" panose="05000000000000000000" pitchFamily="2" charset="2"/>
              <a:buChar char="ü"/>
            </a:pPr>
            <a:r>
              <a:rPr lang="sv-SE" sz="1600" b="1" dirty="0"/>
              <a:t>Identifiering och prioritering </a:t>
            </a:r>
            <a:r>
              <a:rPr lang="sv-SE" sz="1600" dirty="0"/>
              <a:t>av  hållbarhetsrisker för att begränsa negativ påverkan på människor och miljö vid upphandling. </a:t>
            </a:r>
          </a:p>
          <a:p>
            <a:pPr marL="285750" indent="-285750">
              <a:buFont typeface="Wingdings" panose="05000000000000000000" pitchFamily="2" charset="2"/>
              <a:buChar char="ü"/>
            </a:pPr>
            <a:r>
              <a:rPr lang="sv-SE" sz="1600" b="1" dirty="0"/>
              <a:t>Utveckling av hållbarhetskrav </a:t>
            </a:r>
            <a:r>
              <a:rPr lang="sv-SE" sz="1600" dirty="0"/>
              <a:t>för gemensam tillämpning</a:t>
            </a:r>
            <a:r>
              <a:rPr lang="sv-SE" sz="1600" b="1" dirty="0"/>
              <a:t>.</a:t>
            </a:r>
          </a:p>
          <a:p>
            <a:pPr marL="285750" indent="-285750">
              <a:buFont typeface="Wingdings" panose="05000000000000000000" pitchFamily="2" charset="2"/>
              <a:buChar char="ü"/>
            </a:pPr>
            <a:r>
              <a:rPr kumimoji="0" lang="sv-SE" sz="16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Avtalsuppföljning</a:t>
            </a:r>
            <a:r>
              <a:rPr kumimoji="0" lang="sv-SE" sz="160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av hållbarhetskrav </a:t>
            </a:r>
            <a:r>
              <a:rPr lang="sv-SE" sz="1600" dirty="0"/>
              <a:t>hos</a:t>
            </a:r>
            <a:r>
              <a:rPr kumimoji="0" lang="sv-SE" sz="160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nationellt prioriterade leverantörer.</a:t>
            </a:r>
          </a:p>
          <a:p>
            <a:pPr marL="285750" indent="-285750">
              <a:buFont typeface="Wingdings" panose="05000000000000000000" pitchFamily="2" charset="2"/>
              <a:buChar char="ü"/>
            </a:pPr>
            <a:r>
              <a:rPr lang="sv-SE" sz="1600" b="1" dirty="0"/>
              <a:t>Samordnad hantering av avvikelser </a:t>
            </a:r>
            <a:r>
              <a:rPr lang="sv-SE" sz="1600" dirty="0"/>
              <a:t>gentemot ställda hållbarhetskrav. </a:t>
            </a:r>
          </a:p>
          <a:p>
            <a:pPr marL="285750" indent="-285750">
              <a:buFont typeface="Wingdings" panose="05000000000000000000" pitchFamily="2" charset="2"/>
              <a:buChar char="ü"/>
            </a:pPr>
            <a:r>
              <a:rPr kumimoji="0" lang="sv-SE" sz="16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Kompetensutveckling och erfarenhetsutbyte </a:t>
            </a:r>
            <a:r>
              <a:rPr kumimoji="0" lang="sv-SE" sz="160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regionerna e</a:t>
            </a:r>
            <a:r>
              <a:rPr kumimoji="0" lang="sv-SE" sz="1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mellan.</a:t>
            </a:r>
          </a:p>
          <a:p>
            <a:pPr marL="285750" indent="-285750">
              <a:buFont typeface="Wingdings" panose="05000000000000000000" pitchFamily="2" charset="2"/>
              <a:buChar char="ü"/>
            </a:pPr>
            <a:r>
              <a:rPr kumimoji="0" lang="sv-SE" sz="16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Rådgivning och stöd till </a:t>
            </a:r>
            <a:r>
              <a:rPr kumimoji="0" lang="sv-SE" sz="1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regionernas nätverk för hållbar upphandling.</a:t>
            </a:r>
          </a:p>
          <a:p>
            <a:pPr marL="285750" indent="-285750">
              <a:buFont typeface="Wingdings" panose="05000000000000000000" pitchFamily="2" charset="2"/>
              <a:buChar char="ü"/>
            </a:pPr>
            <a:r>
              <a:rPr lang="sv-SE" sz="1600" b="1" dirty="0"/>
              <a:t>Nav för nationell och internationell samverkan</a:t>
            </a:r>
            <a:r>
              <a:rPr lang="sv-SE" sz="1600" dirty="0"/>
              <a:t>. </a:t>
            </a:r>
          </a:p>
          <a:p>
            <a:pPr marL="285750" indent="-285750">
              <a:buFont typeface="Wingdings" panose="05000000000000000000" pitchFamily="2" charset="2"/>
              <a:buChar char="ü"/>
            </a:pPr>
            <a:r>
              <a:rPr lang="sv-SE" sz="1600" b="1" dirty="0"/>
              <a:t>Omvärldsbevakning och kommunikation </a:t>
            </a:r>
            <a:r>
              <a:rPr lang="sv-SE" sz="1600" dirty="0"/>
              <a:t>av resultat. </a:t>
            </a:r>
            <a:endParaRPr lang="sv-SE" dirty="0"/>
          </a:p>
          <a:p>
            <a:pPr marL="285750" indent="-285750">
              <a:buFont typeface="Wingdings" panose="05000000000000000000" pitchFamily="2" charset="2"/>
              <a:buChar char="ü"/>
            </a:pPr>
            <a:endParaRPr lang="sv-SE" dirty="0"/>
          </a:p>
        </p:txBody>
      </p:sp>
    </p:spTree>
    <p:extLst>
      <p:ext uri="{BB962C8B-B14F-4D97-AF65-F5344CB8AC3E}">
        <p14:creationId xmlns:p14="http://schemas.microsoft.com/office/powerpoint/2010/main" val="3784076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C70B02-0870-AF0F-8345-1A19CFF622C5}"/>
              </a:ext>
            </a:extLst>
          </p:cNvPr>
          <p:cNvSpPr>
            <a:spLocks noGrp="1"/>
          </p:cNvSpPr>
          <p:nvPr>
            <p:ph type="title"/>
          </p:nvPr>
        </p:nvSpPr>
        <p:spPr/>
        <p:txBody>
          <a:bodyPr>
            <a:normAutofit/>
          </a:bodyPr>
          <a:lstStyle/>
          <a:p>
            <a:r>
              <a:rPr lang="sv-SE" sz="2800" dirty="0"/>
              <a:t>Vår organisation</a:t>
            </a:r>
          </a:p>
        </p:txBody>
      </p:sp>
      <p:sp>
        <p:nvSpPr>
          <p:cNvPr id="3" name="Underrubrik 2">
            <a:extLst>
              <a:ext uri="{FF2B5EF4-FFF2-40B4-BE49-F238E27FC236}">
                <a16:creationId xmlns:a16="http://schemas.microsoft.com/office/drawing/2014/main" id="{BBB42B57-E39E-6C47-DA9E-B35E0111CE49}"/>
              </a:ext>
            </a:extLst>
          </p:cNvPr>
          <p:cNvSpPr>
            <a:spLocks noGrp="1"/>
          </p:cNvSpPr>
          <p:nvPr>
            <p:ph type="subTitle" idx="1"/>
          </p:nvPr>
        </p:nvSpPr>
        <p:spPr>
          <a:xfrm>
            <a:off x="789651" y="2634897"/>
            <a:ext cx="962036" cy="878936"/>
          </a:xfrm>
        </p:spPr>
        <p:txBody>
          <a:bodyPr>
            <a:normAutofit/>
          </a:bodyPr>
          <a:lstStyle/>
          <a:p>
            <a:r>
              <a:rPr lang="sv-SE" sz="800">
                <a:latin typeface="Abadi Extra Light" panose="020B0204020104020204" pitchFamily="34" charset="0"/>
              </a:rPr>
              <a:t>Norrbotten, Västerbotten, Jämtland </a:t>
            </a:r>
            <a:r>
              <a:rPr lang="sv-SE" sz="800" err="1">
                <a:latin typeface="Abadi Extra Light" panose="020B0204020104020204" pitchFamily="34" charset="0"/>
              </a:rPr>
              <a:t>Härjeddalen</a:t>
            </a:r>
            <a:r>
              <a:rPr lang="sv-SE" sz="800">
                <a:latin typeface="Abadi Extra Light" panose="020B0204020104020204" pitchFamily="34" charset="0"/>
              </a:rPr>
              <a:t>, </a:t>
            </a:r>
            <a:r>
              <a:rPr lang="sv-SE" sz="800" b="1">
                <a:latin typeface="Abadi Extra Light" panose="020B0204020104020204" pitchFamily="34" charset="0"/>
              </a:rPr>
              <a:t>Västernorrland</a:t>
            </a:r>
          </a:p>
          <a:p>
            <a:endParaRPr lang="sv-SE" sz="800"/>
          </a:p>
        </p:txBody>
      </p:sp>
      <p:sp>
        <p:nvSpPr>
          <p:cNvPr id="14" name="Rektangel: rundade hörn 13">
            <a:extLst>
              <a:ext uri="{FF2B5EF4-FFF2-40B4-BE49-F238E27FC236}">
                <a16:creationId xmlns:a16="http://schemas.microsoft.com/office/drawing/2014/main" id="{3F8DC70B-3D5A-B255-C986-2DA39092D50C}"/>
              </a:ext>
            </a:extLst>
          </p:cNvPr>
          <p:cNvSpPr/>
          <p:nvPr/>
        </p:nvSpPr>
        <p:spPr>
          <a:xfrm>
            <a:off x="3755785" y="2044972"/>
            <a:ext cx="962036" cy="532501"/>
          </a:xfrm>
          <a:prstGeom prst="roundRect">
            <a:avLst/>
          </a:prstGeom>
          <a:solidFill>
            <a:srgbClr val="0B435D"/>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Rektangel: rundade hörn 14">
            <a:extLst>
              <a:ext uri="{FF2B5EF4-FFF2-40B4-BE49-F238E27FC236}">
                <a16:creationId xmlns:a16="http://schemas.microsoft.com/office/drawing/2014/main" id="{DB1FEE50-78DC-2DA7-8FB5-123565780CCF}"/>
              </a:ext>
            </a:extLst>
          </p:cNvPr>
          <p:cNvSpPr/>
          <p:nvPr/>
        </p:nvSpPr>
        <p:spPr>
          <a:xfrm>
            <a:off x="2761584" y="2044973"/>
            <a:ext cx="962036" cy="532501"/>
          </a:xfrm>
          <a:prstGeom prst="roundRect">
            <a:avLst/>
          </a:prstGeom>
          <a:solidFill>
            <a:srgbClr val="8EA69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Rektangel: rundade hörn 15">
            <a:extLst>
              <a:ext uri="{FF2B5EF4-FFF2-40B4-BE49-F238E27FC236}">
                <a16:creationId xmlns:a16="http://schemas.microsoft.com/office/drawing/2014/main" id="{20A11780-A51E-5667-016B-299EFB0BB996}"/>
              </a:ext>
            </a:extLst>
          </p:cNvPr>
          <p:cNvSpPr/>
          <p:nvPr/>
        </p:nvSpPr>
        <p:spPr>
          <a:xfrm>
            <a:off x="1767383" y="2035209"/>
            <a:ext cx="962036" cy="532501"/>
          </a:xfrm>
          <a:prstGeom prst="roundRect">
            <a:avLst/>
          </a:prstGeom>
          <a:solidFill>
            <a:srgbClr val="EFD4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Rektangel: rundade hörn 16">
            <a:extLst>
              <a:ext uri="{FF2B5EF4-FFF2-40B4-BE49-F238E27FC236}">
                <a16:creationId xmlns:a16="http://schemas.microsoft.com/office/drawing/2014/main" id="{40D060AD-1715-99D5-5E63-B6D93D92B383}"/>
              </a:ext>
            </a:extLst>
          </p:cNvPr>
          <p:cNvSpPr/>
          <p:nvPr/>
        </p:nvSpPr>
        <p:spPr>
          <a:xfrm>
            <a:off x="767593" y="2033753"/>
            <a:ext cx="962036" cy="532501"/>
          </a:xfrm>
          <a:prstGeom prst="roundRect">
            <a:avLst/>
          </a:prstGeom>
          <a:solidFill>
            <a:srgbClr val="93B2C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Rektangel: rundade hörn 18">
            <a:extLst>
              <a:ext uri="{FF2B5EF4-FFF2-40B4-BE49-F238E27FC236}">
                <a16:creationId xmlns:a16="http://schemas.microsoft.com/office/drawing/2014/main" id="{858FD72D-9AE5-2DAA-2511-9EB2790F04F7}"/>
              </a:ext>
            </a:extLst>
          </p:cNvPr>
          <p:cNvSpPr/>
          <p:nvPr/>
        </p:nvSpPr>
        <p:spPr>
          <a:xfrm>
            <a:off x="7747529" y="2050530"/>
            <a:ext cx="962036" cy="532501"/>
          </a:xfrm>
          <a:prstGeom prst="roundRect">
            <a:avLst/>
          </a:prstGeom>
          <a:solidFill>
            <a:srgbClr val="C5B2B6"/>
          </a:solidFill>
          <a:ln>
            <a:solidFill>
              <a:srgbClr val="8387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Rektangel: rundade hörn 19">
            <a:extLst>
              <a:ext uri="{FF2B5EF4-FFF2-40B4-BE49-F238E27FC236}">
                <a16:creationId xmlns:a16="http://schemas.microsoft.com/office/drawing/2014/main" id="{44DD18FE-072F-EA4B-D7FE-3A7BCD6B7375}"/>
              </a:ext>
            </a:extLst>
          </p:cNvPr>
          <p:cNvSpPr/>
          <p:nvPr/>
        </p:nvSpPr>
        <p:spPr>
          <a:xfrm>
            <a:off x="6745432" y="2051827"/>
            <a:ext cx="962036" cy="532501"/>
          </a:xfrm>
          <a:prstGeom prst="roundRect">
            <a:avLst/>
          </a:prstGeom>
          <a:solidFill>
            <a:srgbClr val="B67E5D"/>
          </a:solidFill>
          <a:ln>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Rektangel: rundade hörn 20">
            <a:extLst>
              <a:ext uri="{FF2B5EF4-FFF2-40B4-BE49-F238E27FC236}">
                <a16:creationId xmlns:a16="http://schemas.microsoft.com/office/drawing/2014/main" id="{B343C0EA-6663-509B-F305-D8BFA0D0F6A0}"/>
              </a:ext>
            </a:extLst>
          </p:cNvPr>
          <p:cNvSpPr/>
          <p:nvPr/>
        </p:nvSpPr>
        <p:spPr>
          <a:xfrm>
            <a:off x="5740042" y="2051827"/>
            <a:ext cx="962036" cy="532501"/>
          </a:xfrm>
          <a:prstGeom prst="roundRect">
            <a:avLst/>
          </a:prstGeom>
          <a:solidFill>
            <a:srgbClr val="838795"/>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Rektangel: rundade hörn 21">
            <a:extLst>
              <a:ext uri="{FF2B5EF4-FFF2-40B4-BE49-F238E27FC236}">
                <a16:creationId xmlns:a16="http://schemas.microsoft.com/office/drawing/2014/main" id="{071F82E8-31A9-6D83-EDB0-FECF3C86D05F}"/>
              </a:ext>
            </a:extLst>
          </p:cNvPr>
          <p:cNvSpPr/>
          <p:nvPr/>
        </p:nvSpPr>
        <p:spPr>
          <a:xfrm>
            <a:off x="4745788" y="2045013"/>
            <a:ext cx="962036" cy="532501"/>
          </a:xfrm>
          <a:prstGeom prst="roundRect">
            <a:avLst/>
          </a:prstGeom>
          <a:solidFill>
            <a:srgbClr val="F3ADB3"/>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Underrubrik 2">
            <a:extLst>
              <a:ext uri="{FF2B5EF4-FFF2-40B4-BE49-F238E27FC236}">
                <a16:creationId xmlns:a16="http://schemas.microsoft.com/office/drawing/2014/main" id="{0950572D-B797-E7A3-4C9F-447B856FD580}"/>
              </a:ext>
            </a:extLst>
          </p:cNvPr>
          <p:cNvSpPr txBox="1">
            <a:spLocks/>
          </p:cNvSpPr>
          <p:nvPr/>
        </p:nvSpPr>
        <p:spPr>
          <a:xfrm>
            <a:off x="1739968" y="2628072"/>
            <a:ext cx="962036" cy="87893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800" b="0"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Dalarna, </a:t>
            </a:r>
            <a:r>
              <a:rPr kumimoji="0" lang="sv-SE" sz="800" b="1"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Gävleborg</a:t>
            </a:r>
            <a:r>
              <a:rPr kumimoji="0" lang="sv-SE" sz="800" b="0"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 Västmanland, Uppsala</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4" name="Underrubrik 2">
            <a:extLst>
              <a:ext uri="{FF2B5EF4-FFF2-40B4-BE49-F238E27FC236}">
                <a16:creationId xmlns:a16="http://schemas.microsoft.com/office/drawing/2014/main" id="{6AE92638-6F06-F2CF-092E-AC2BEBAAD880}"/>
              </a:ext>
            </a:extLst>
          </p:cNvPr>
          <p:cNvSpPr txBox="1">
            <a:spLocks/>
          </p:cNvSpPr>
          <p:nvPr/>
        </p:nvSpPr>
        <p:spPr>
          <a:xfrm>
            <a:off x="2732008" y="2619171"/>
            <a:ext cx="962036" cy="87893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800" b="1"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Stockholm</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5" name="Underrubrik 2">
            <a:extLst>
              <a:ext uri="{FF2B5EF4-FFF2-40B4-BE49-F238E27FC236}">
                <a16:creationId xmlns:a16="http://schemas.microsoft.com/office/drawing/2014/main" id="{3764DB7F-4DA0-91E4-1814-8C5AD4F3444C}"/>
              </a:ext>
            </a:extLst>
          </p:cNvPr>
          <p:cNvSpPr txBox="1">
            <a:spLocks/>
          </p:cNvSpPr>
          <p:nvPr/>
        </p:nvSpPr>
        <p:spPr>
          <a:xfrm>
            <a:off x="3735232" y="2616350"/>
            <a:ext cx="962036" cy="87893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800" b="1"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Gotland</a:t>
            </a:r>
            <a:r>
              <a:rPr kumimoji="0" lang="sv-SE" sz="800" b="0"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 Sörmland, Värmland, Örebro, </a:t>
            </a:r>
            <a:r>
              <a:rPr kumimoji="0" lang="sv-SE" sz="800" b="1"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Varuförsörjningen</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6" name="Underrubrik 2">
            <a:extLst>
              <a:ext uri="{FF2B5EF4-FFF2-40B4-BE49-F238E27FC236}">
                <a16:creationId xmlns:a16="http://schemas.microsoft.com/office/drawing/2014/main" id="{1BBAED62-26B1-4EF3-CB73-11544F1FD806}"/>
              </a:ext>
            </a:extLst>
          </p:cNvPr>
          <p:cNvSpPr txBox="1">
            <a:spLocks/>
          </p:cNvSpPr>
          <p:nvPr/>
        </p:nvSpPr>
        <p:spPr>
          <a:xfrm>
            <a:off x="4717820" y="2616836"/>
            <a:ext cx="962036" cy="87893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800" b="1"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Västra Götaland</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7" name="Underrubrik 2">
            <a:extLst>
              <a:ext uri="{FF2B5EF4-FFF2-40B4-BE49-F238E27FC236}">
                <a16:creationId xmlns:a16="http://schemas.microsoft.com/office/drawing/2014/main" id="{3995BBBC-C128-46B4-F82A-F3485F2F2EF1}"/>
              </a:ext>
            </a:extLst>
          </p:cNvPr>
          <p:cNvSpPr txBox="1">
            <a:spLocks/>
          </p:cNvSpPr>
          <p:nvPr/>
        </p:nvSpPr>
        <p:spPr>
          <a:xfrm>
            <a:off x="5744498" y="2630720"/>
            <a:ext cx="962036" cy="87893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800" b="1"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Jönköping</a:t>
            </a:r>
            <a:r>
              <a:rPr kumimoji="0" lang="sv-SE" sz="800" b="0"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 Kalmar, Östergötland</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8" name="Underrubrik 2">
            <a:extLst>
              <a:ext uri="{FF2B5EF4-FFF2-40B4-BE49-F238E27FC236}">
                <a16:creationId xmlns:a16="http://schemas.microsoft.com/office/drawing/2014/main" id="{02C0808E-1666-D7DF-A0E9-1F9BD869AAFC}"/>
              </a:ext>
            </a:extLst>
          </p:cNvPr>
          <p:cNvSpPr txBox="1">
            <a:spLocks/>
          </p:cNvSpPr>
          <p:nvPr/>
        </p:nvSpPr>
        <p:spPr>
          <a:xfrm>
            <a:off x="6758542" y="2614146"/>
            <a:ext cx="962036" cy="87893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800" b="1"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Blekinge</a:t>
            </a:r>
            <a:r>
              <a:rPr kumimoji="0" lang="sv-SE" sz="800" b="0"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 Halland, Kronoberg</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Underrubrik 2">
            <a:extLst>
              <a:ext uri="{FF2B5EF4-FFF2-40B4-BE49-F238E27FC236}">
                <a16:creationId xmlns:a16="http://schemas.microsoft.com/office/drawing/2014/main" id="{B059E0FA-3E49-6898-1030-AA308505BCB8}"/>
              </a:ext>
            </a:extLst>
          </p:cNvPr>
          <p:cNvSpPr txBox="1">
            <a:spLocks/>
          </p:cNvSpPr>
          <p:nvPr/>
        </p:nvSpPr>
        <p:spPr>
          <a:xfrm>
            <a:off x="7725184" y="2609611"/>
            <a:ext cx="962036" cy="87893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800" b="1"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rPr>
              <a:t>Skåne</a:t>
            </a:r>
            <a:endParaRPr kumimoji="0" lang="sv-SE" sz="800" b="0" i="0" u="none" strike="noStrike" kern="1200" cap="none" spc="0" normalizeH="0" baseline="0" noProof="0">
              <a:ln>
                <a:noFill/>
              </a:ln>
              <a:solidFill>
                <a:srgbClr val="000000">
                  <a:lumMod val="50000"/>
                  <a:lumOff val="50000"/>
                </a:srgbClr>
              </a:solidFill>
              <a:effectLst/>
              <a:uLnTx/>
              <a:uFillTx/>
              <a:latin typeface="Abadi Extra Light" panose="020B02040201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0" name="Underrubrik 2">
            <a:extLst>
              <a:ext uri="{FF2B5EF4-FFF2-40B4-BE49-F238E27FC236}">
                <a16:creationId xmlns:a16="http://schemas.microsoft.com/office/drawing/2014/main" id="{781D0867-3D7E-4785-B193-DFE9A18A41CE}"/>
              </a:ext>
            </a:extLst>
          </p:cNvPr>
          <p:cNvSpPr txBox="1">
            <a:spLocks/>
          </p:cNvSpPr>
          <p:nvPr/>
        </p:nvSpPr>
        <p:spPr>
          <a:xfrm>
            <a:off x="767593" y="1716834"/>
            <a:ext cx="962036" cy="29617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OMRÅDE A</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Underrubrik 2">
            <a:extLst>
              <a:ext uri="{FF2B5EF4-FFF2-40B4-BE49-F238E27FC236}">
                <a16:creationId xmlns:a16="http://schemas.microsoft.com/office/drawing/2014/main" id="{6E945593-7FF6-85DD-5728-847CA1D3F022}"/>
              </a:ext>
            </a:extLst>
          </p:cNvPr>
          <p:cNvSpPr txBox="1">
            <a:spLocks/>
          </p:cNvSpPr>
          <p:nvPr/>
        </p:nvSpPr>
        <p:spPr>
          <a:xfrm>
            <a:off x="1767383" y="1729732"/>
            <a:ext cx="962036" cy="29617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OMRÅDE B</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2" name="Underrubrik 2">
            <a:extLst>
              <a:ext uri="{FF2B5EF4-FFF2-40B4-BE49-F238E27FC236}">
                <a16:creationId xmlns:a16="http://schemas.microsoft.com/office/drawing/2014/main" id="{0E7F4FC3-245E-2EAA-4D3B-5D29EDC509DD}"/>
              </a:ext>
            </a:extLst>
          </p:cNvPr>
          <p:cNvSpPr txBox="1">
            <a:spLocks/>
          </p:cNvSpPr>
          <p:nvPr/>
        </p:nvSpPr>
        <p:spPr>
          <a:xfrm>
            <a:off x="2732008" y="1734043"/>
            <a:ext cx="962036" cy="29617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OMRÅDE C</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3" name="Underrubrik 2">
            <a:extLst>
              <a:ext uri="{FF2B5EF4-FFF2-40B4-BE49-F238E27FC236}">
                <a16:creationId xmlns:a16="http://schemas.microsoft.com/office/drawing/2014/main" id="{AC7A616D-604E-94F7-6A7D-6B91E9A9A8EA}"/>
              </a:ext>
            </a:extLst>
          </p:cNvPr>
          <p:cNvSpPr txBox="1">
            <a:spLocks/>
          </p:cNvSpPr>
          <p:nvPr/>
        </p:nvSpPr>
        <p:spPr>
          <a:xfrm>
            <a:off x="3770081" y="1726315"/>
            <a:ext cx="962036" cy="29617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OMRÅDE D</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4" name="Underrubrik 2">
            <a:extLst>
              <a:ext uri="{FF2B5EF4-FFF2-40B4-BE49-F238E27FC236}">
                <a16:creationId xmlns:a16="http://schemas.microsoft.com/office/drawing/2014/main" id="{087C9899-00A2-6E3E-1EAC-3D4CA2930718}"/>
              </a:ext>
            </a:extLst>
          </p:cNvPr>
          <p:cNvSpPr txBox="1">
            <a:spLocks/>
          </p:cNvSpPr>
          <p:nvPr/>
        </p:nvSpPr>
        <p:spPr>
          <a:xfrm>
            <a:off x="4752976" y="1757921"/>
            <a:ext cx="962036" cy="29617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OMRÅDE E</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5" name="Underrubrik 2">
            <a:extLst>
              <a:ext uri="{FF2B5EF4-FFF2-40B4-BE49-F238E27FC236}">
                <a16:creationId xmlns:a16="http://schemas.microsoft.com/office/drawing/2014/main" id="{4ED9476C-89A7-58ED-9BF6-B5A489A71A1E}"/>
              </a:ext>
            </a:extLst>
          </p:cNvPr>
          <p:cNvSpPr txBox="1">
            <a:spLocks/>
          </p:cNvSpPr>
          <p:nvPr/>
        </p:nvSpPr>
        <p:spPr>
          <a:xfrm>
            <a:off x="5744498" y="1757513"/>
            <a:ext cx="962036" cy="29617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OMRÅDE F</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6" name="Underrubrik 2">
            <a:extLst>
              <a:ext uri="{FF2B5EF4-FFF2-40B4-BE49-F238E27FC236}">
                <a16:creationId xmlns:a16="http://schemas.microsoft.com/office/drawing/2014/main" id="{D815DA30-6DF9-8140-5B6F-DC39C8301980}"/>
              </a:ext>
            </a:extLst>
          </p:cNvPr>
          <p:cNvSpPr txBox="1">
            <a:spLocks/>
          </p:cNvSpPr>
          <p:nvPr/>
        </p:nvSpPr>
        <p:spPr>
          <a:xfrm>
            <a:off x="6718767" y="1754352"/>
            <a:ext cx="962036" cy="29617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OMRÅDE G</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7" name="Underrubrik 2">
            <a:extLst>
              <a:ext uri="{FF2B5EF4-FFF2-40B4-BE49-F238E27FC236}">
                <a16:creationId xmlns:a16="http://schemas.microsoft.com/office/drawing/2014/main" id="{459BB0A6-944B-1EE1-8560-6B10CF293BF9}"/>
              </a:ext>
            </a:extLst>
          </p:cNvPr>
          <p:cNvSpPr txBox="1">
            <a:spLocks/>
          </p:cNvSpPr>
          <p:nvPr/>
        </p:nvSpPr>
        <p:spPr>
          <a:xfrm>
            <a:off x="7747529" y="1757513"/>
            <a:ext cx="962036" cy="29617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OMRÅDE H</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8" name="Rektangel: rundade hörn 37">
            <a:extLst>
              <a:ext uri="{FF2B5EF4-FFF2-40B4-BE49-F238E27FC236}">
                <a16:creationId xmlns:a16="http://schemas.microsoft.com/office/drawing/2014/main" id="{B8C8B38E-D4BF-29DD-C11B-6BE039B47B4D}"/>
              </a:ext>
            </a:extLst>
          </p:cNvPr>
          <p:cNvSpPr/>
          <p:nvPr/>
        </p:nvSpPr>
        <p:spPr>
          <a:xfrm>
            <a:off x="3168047" y="3624834"/>
            <a:ext cx="3155481" cy="532501"/>
          </a:xfrm>
          <a:prstGeom prst="roundRect">
            <a:avLst/>
          </a:prstGeom>
          <a:solidFill>
            <a:srgbClr val="E7846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9" name="Rektangel: rundade hörn 38">
            <a:extLst>
              <a:ext uri="{FF2B5EF4-FFF2-40B4-BE49-F238E27FC236}">
                <a16:creationId xmlns:a16="http://schemas.microsoft.com/office/drawing/2014/main" id="{C7C43C2B-D10E-2524-BF83-C08E3D62ABE5}"/>
              </a:ext>
            </a:extLst>
          </p:cNvPr>
          <p:cNvSpPr/>
          <p:nvPr/>
        </p:nvSpPr>
        <p:spPr>
          <a:xfrm>
            <a:off x="3602973" y="5043912"/>
            <a:ext cx="2193634" cy="532501"/>
          </a:xfrm>
          <a:prstGeom prst="roundRect">
            <a:avLst/>
          </a:prstGeom>
          <a:solidFill>
            <a:srgbClr val="E78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Underrubrik 2">
            <a:extLst>
              <a:ext uri="{FF2B5EF4-FFF2-40B4-BE49-F238E27FC236}">
                <a16:creationId xmlns:a16="http://schemas.microsoft.com/office/drawing/2014/main" id="{7133A3F1-1FAB-C44A-5587-05409CCE46A8}"/>
              </a:ext>
            </a:extLst>
          </p:cNvPr>
          <p:cNvSpPr txBox="1">
            <a:spLocks/>
          </p:cNvSpPr>
          <p:nvPr/>
        </p:nvSpPr>
        <p:spPr>
          <a:xfrm>
            <a:off x="3805236" y="4294105"/>
            <a:ext cx="1791162" cy="508715"/>
          </a:xfrm>
          <a:prstGeom prst="rect">
            <a:avLst/>
          </a:prstGeom>
        </p:spPr>
        <p:txBody>
          <a:bodyPr vert="horz" lIns="91440" tIns="45720" rIns="91440" bIns="45720" rtlCol="0" anchor="t">
            <a:normAutofit fontScale="70000" lnSpcReduction="20000"/>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600" b="0" i="0" u="none" strike="noStrike" kern="1200" cap="none" spc="0" normalizeH="0" baseline="0" noProof="0">
                <a:ln>
                  <a:noFill/>
                </a:ln>
                <a:solidFill>
                  <a:srgbClr val="000000"/>
                </a:solidFill>
                <a:effectLst/>
                <a:uLnTx/>
                <a:uFillTx/>
                <a:latin typeface="Poppins Medium"/>
                <a:ea typeface="Open Sans"/>
                <a:cs typeface="Poppins Medium"/>
              </a:rPr>
              <a:t>NATIONELLA KANSLIET HÅLLBAR UPPHANDLING</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en-US" sz="1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1" name="Underrubrik 2">
            <a:extLst>
              <a:ext uri="{FF2B5EF4-FFF2-40B4-BE49-F238E27FC236}">
                <a16:creationId xmlns:a16="http://schemas.microsoft.com/office/drawing/2014/main" id="{CAF71A79-96FF-A57A-0967-D2315F405CAF}"/>
              </a:ext>
            </a:extLst>
          </p:cNvPr>
          <p:cNvSpPr txBox="1">
            <a:spLocks/>
          </p:cNvSpPr>
          <p:nvPr/>
        </p:nvSpPr>
        <p:spPr>
          <a:xfrm>
            <a:off x="4013660" y="5638724"/>
            <a:ext cx="1436913" cy="40249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100000"/>
              <a:buFont typeface="Arial" panose="020B0604020202020204" pitchFamily="34" charset="0"/>
              <a:buNone/>
              <a:defRPr sz="1800" b="0" i="0" kern="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r>
              <a:rPr kumimoji="0" lang="sv-SE" sz="1100" b="0" i="0" u="none" strike="noStrike" kern="1200" cap="none" spc="0" normalizeH="0" baseline="0" noProof="0">
                <a:ln>
                  <a:noFill/>
                </a:ln>
                <a:solidFill>
                  <a:srgbClr val="000000">
                    <a:lumMod val="50000"/>
                    <a:lumOff val="50000"/>
                  </a:srgbClr>
                </a:solidFill>
                <a:effectLst/>
                <a:uLnTx/>
                <a:uFillTx/>
                <a:latin typeface="Poppins Medium" panose="00000600000000000000" pitchFamily="2" charset="0"/>
                <a:ea typeface="Open Sans" panose="020B0606030504020204" pitchFamily="34" charset="0"/>
                <a:cs typeface="Poppins Medium" panose="00000600000000000000" pitchFamily="2" charset="0"/>
              </a:rPr>
              <a:t>STYRGRUPPEN</a:t>
            </a:r>
          </a:p>
          <a:p>
            <a:pPr marL="0" marR="0" lvl="0" indent="0" algn="l" defTabSz="457200" rtl="0" eaLnBrk="1" fontAlgn="auto" latinLnBrk="0" hangingPunct="1">
              <a:lnSpc>
                <a:spcPct val="100000"/>
              </a:lnSpc>
              <a:spcBef>
                <a:spcPts val="1000"/>
              </a:spcBef>
              <a:spcAft>
                <a:spcPts val="0"/>
              </a:spcAft>
              <a:buClr>
                <a:srgbClr val="E67E67"/>
              </a:buClr>
              <a:buSzPct val="100000"/>
              <a:buFont typeface="Arial" panose="020B0604020202020204" pitchFamily="34" charset="0"/>
              <a:buNone/>
              <a:tabLst/>
              <a:defRPr/>
            </a:pPr>
            <a:endParaRPr kumimoji="0" lang="sv-SE" sz="800" b="0" i="0" u="none" strike="noStrike" kern="120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2" name="Rektangel: rundade hörn 41">
            <a:extLst>
              <a:ext uri="{FF2B5EF4-FFF2-40B4-BE49-F238E27FC236}">
                <a16:creationId xmlns:a16="http://schemas.microsoft.com/office/drawing/2014/main" id="{7D95F503-609D-BF1A-1A39-D785ECA0EE36}"/>
              </a:ext>
            </a:extLst>
          </p:cNvPr>
          <p:cNvSpPr/>
          <p:nvPr/>
        </p:nvSpPr>
        <p:spPr>
          <a:xfrm>
            <a:off x="3909553" y="6041218"/>
            <a:ext cx="808268" cy="532501"/>
          </a:xfrm>
          <a:prstGeom prst="roundRect">
            <a:avLst/>
          </a:prstGeom>
          <a:solidFill>
            <a:srgbClr val="0B435D"/>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EBEBEB"/>
                </a:solidFill>
                <a:effectLst/>
                <a:uLnTx/>
                <a:uFillTx/>
                <a:latin typeface="Poppins Medium" panose="00000600000000000000" pitchFamily="2" charset="0"/>
                <a:ea typeface="Open Sans" panose="020B0606030504020204" pitchFamily="34" charset="0"/>
                <a:cs typeface="Poppins Medium" panose="00000600000000000000" pitchFamily="2" charset="0"/>
              </a:rPr>
              <a:t>LFU</a:t>
            </a:r>
          </a:p>
        </p:txBody>
      </p:sp>
      <p:sp>
        <p:nvSpPr>
          <p:cNvPr id="43" name="Rektangel: rundade hörn 42">
            <a:extLst>
              <a:ext uri="{FF2B5EF4-FFF2-40B4-BE49-F238E27FC236}">
                <a16:creationId xmlns:a16="http://schemas.microsoft.com/office/drawing/2014/main" id="{6CA04E66-0873-7649-8707-C19966B4B0E7}"/>
              </a:ext>
            </a:extLst>
          </p:cNvPr>
          <p:cNvSpPr/>
          <p:nvPr/>
        </p:nvSpPr>
        <p:spPr>
          <a:xfrm>
            <a:off x="4752976" y="6041219"/>
            <a:ext cx="822562" cy="532501"/>
          </a:xfrm>
          <a:prstGeom prst="roundRect">
            <a:avLst/>
          </a:prstGeom>
          <a:solidFill>
            <a:srgbClr val="0B435D"/>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EBEBEB"/>
                </a:solidFill>
                <a:effectLst/>
                <a:uLnTx/>
                <a:uFillTx/>
                <a:latin typeface="Poppins Medium" panose="00000600000000000000" pitchFamily="2" charset="0"/>
                <a:ea typeface="Open Sans" panose="020B0606030504020204" pitchFamily="34" charset="0"/>
                <a:cs typeface="Poppins Medium" panose="00000600000000000000" pitchFamily="2" charset="0"/>
              </a:rPr>
              <a:t>RMC</a:t>
            </a:r>
          </a:p>
        </p:txBody>
      </p:sp>
      <p:sp>
        <p:nvSpPr>
          <p:cNvPr id="44" name="Pil: uppåt 43">
            <a:extLst>
              <a:ext uri="{FF2B5EF4-FFF2-40B4-BE49-F238E27FC236}">
                <a16:creationId xmlns:a16="http://schemas.microsoft.com/office/drawing/2014/main" id="{2BBC99E5-C76C-3A5E-0022-CA2EE52521DC}"/>
              </a:ext>
            </a:extLst>
          </p:cNvPr>
          <p:cNvSpPr/>
          <p:nvPr/>
        </p:nvSpPr>
        <p:spPr>
          <a:xfrm>
            <a:off x="3909553" y="4845447"/>
            <a:ext cx="1665985" cy="226762"/>
          </a:xfrm>
          <a:prstGeom prst="upArrow">
            <a:avLst>
              <a:gd name="adj1" fmla="val 50000"/>
              <a:gd name="adj2" fmla="val 6158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5" name="Pil: uppåt 44">
            <a:extLst>
              <a:ext uri="{FF2B5EF4-FFF2-40B4-BE49-F238E27FC236}">
                <a16:creationId xmlns:a16="http://schemas.microsoft.com/office/drawing/2014/main" id="{975A6A0B-9845-B4D5-53FC-53E1501C59BC}"/>
              </a:ext>
            </a:extLst>
          </p:cNvPr>
          <p:cNvSpPr/>
          <p:nvPr/>
        </p:nvSpPr>
        <p:spPr>
          <a:xfrm>
            <a:off x="3891288" y="3438148"/>
            <a:ext cx="1665985" cy="226762"/>
          </a:xfrm>
          <a:prstGeom prst="upArrow">
            <a:avLst>
              <a:gd name="adj1" fmla="val 50000"/>
              <a:gd name="adj2" fmla="val 6158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5" name="Bild 4" descr="Användare med hel fyllning">
            <a:extLst>
              <a:ext uri="{FF2B5EF4-FFF2-40B4-BE49-F238E27FC236}">
                <a16:creationId xmlns:a16="http://schemas.microsoft.com/office/drawing/2014/main" id="{2FC54632-BC5E-C62E-EAED-8D74998D9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1717" y="3792117"/>
            <a:ext cx="280759" cy="280759"/>
          </a:xfrm>
          <a:prstGeom prst="rect">
            <a:avLst/>
          </a:prstGeom>
        </p:spPr>
      </p:pic>
      <p:pic>
        <p:nvPicPr>
          <p:cNvPr id="6" name="Bild 5" descr="Användare med hel fyllning">
            <a:extLst>
              <a:ext uri="{FF2B5EF4-FFF2-40B4-BE49-F238E27FC236}">
                <a16:creationId xmlns:a16="http://schemas.microsoft.com/office/drawing/2014/main" id="{82F90EA9-D771-95CA-2830-D0F55C748A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87879" y="3675395"/>
            <a:ext cx="423823" cy="423823"/>
          </a:xfrm>
          <a:prstGeom prst="rect">
            <a:avLst/>
          </a:prstGeom>
        </p:spPr>
      </p:pic>
      <p:pic>
        <p:nvPicPr>
          <p:cNvPr id="7" name="Bild 6" descr="Användare med hel fyllning">
            <a:extLst>
              <a:ext uri="{FF2B5EF4-FFF2-40B4-BE49-F238E27FC236}">
                <a16:creationId xmlns:a16="http://schemas.microsoft.com/office/drawing/2014/main" id="{F0BA3C03-2A8C-2DBB-B5D1-71AE77E174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73307" y="3801336"/>
            <a:ext cx="280759" cy="280759"/>
          </a:xfrm>
          <a:prstGeom prst="rect">
            <a:avLst/>
          </a:prstGeom>
        </p:spPr>
      </p:pic>
      <p:pic>
        <p:nvPicPr>
          <p:cNvPr id="8" name="Bild 7" descr="Användare med hel fyllning">
            <a:extLst>
              <a:ext uri="{FF2B5EF4-FFF2-40B4-BE49-F238E27FC236}">
                <a16:creationId xmlns:a16="http://schemas.microsoft.com/office/drawing/2014/main" id="{27929004-F55B-2F2B-EFAB-2C630043E4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7117" y="3805781"/>
            <a:ext cx="280759" cy="280759"/>
          </a:xfrm>
          <a:prstGeom prst="rect">
            <a:avLst/>
          </a:prstGeom>
        </p:spPr>
      </p:pic>
      <p:pic>
        <p:nvPicPr>
          <p:cNvPr id="9" name="Bild 8" descr="Användare med hel fyllning">
            <a:extLst>
              <a:ext uri="{FF2B5EF4-FFF2-40B4-BE49-F238E27FC236}">
                <a16:creationId xmlns:a16="http://schemas.microsoft.com/office/drawing/2014/main" id="{A883FABF-21D3-D8B2-B10D-6E34772E07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87876" y="3812136"/>
            <a:ext cx="280759" cy="280759"/>
          </a:xfrm>
          <a:prstGeom prst="rect">
            <a:avLst/>
          </a:prstGeom>
        </p:spPr>
      </p:pic>
      <p:pic>
        <p:nvPicPr>
          <p:cNvPr id="11" name="Bild 10" descr="Användare med hel fyllning">
            <a:extLst>
              <a:ext uri="{FF2B5EF4-FFF2-40B4-BE49-F238E27FC236}">
                <a16:creationId xmlns:a16="http://schemas.microsoft.com/office/drawing/2014/main" id="{1CB315CC-B7F5-B221-D1E3-ACF0C4682C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73929" y="5210813"/>
            <a:ext cx="280759" cy="280759"/>
          </a:xfrm>
          <a:prstGeom prst="rect">
            <a:avLst/>
          </a:prstGeom>
        </p:spPr>
      </p:pic>
      <p:pic>
        <p:nvPicPr>
          <p:cNvPr id="12" name="Bild 11" descr="Användare med hel fyllning">
            <a:extLst>
              <a:ext uri="{FF2B5EF4-FFF2-40B4-BE49-F238E27FC236}">
                <a16:creationId xmlns:a16="http://schemas.microsoft.com/office/drawing/2014/main" id="{FF27DFA7-48E3-0DF2-EC44-63D9B4095E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5811" y="5209061"/>
            <a:ext cx="280759" cy="280759"/>
          </a:xfrm>
          <a:prstGeom prst="rect">
            <a:avLst/>
          </a:prstGeom>
        </p:spPr>
      </p:pic>
      <p:pic>
        <p:nvPicPr>
          <p:cNvPr id="13" name="Bild 12" descr="Användare med hel fyllning">
            <a:extLst>
              <a:ext uri="{FF2B5EF4-FFF2-40B4-BE49-F238E27FC236}">
                <a16:creationId xmlns:a16="http://schemas.microsoft.com/office/drawing/2014/main" id="{79EF8F00-883D-AC04-81D5-3C62DF642C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07292" y="5201838"/>
            <a:ext cx="280759" cy="280759"/>
          </a:xfrm>
          <a:prstGeom prst="rect">
            <a:avLst/>
          </a:prstGeom>
        </p:spPr>
      </p:pic>
      <p:pic>
        <p:nvPicPr>
          <p:cNvPr id="46" name="Bild 45" descr="Användare med hel fyllning">
            <a:extLst>
              <a:ext uri="{FF2B5EF4-FFF2-40B4-BE49-F238E27FC236}">
                <a16:creationId xmlns:a16="http://schemas.microsoft.com/office/drawing/2014/main" id="{97AF5510-9DFF-1854-53F0-A25425CFE9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7605" y="5204447"/>
            <a:ext cx="280759" cy="280759"/>
          </a:xfrm>
          <a:prstGeom prst="rect">
            <a:avLst/>
          </a:prstGeom>
        </p:spPr>
      </p:pic>
      <p:pic>
        <p:nvPicPr>
          <p:cNvPr id="47" name="Bild 46" descr="Användare med hel fyllning">
            <a:extLst>
              <a:ext uri="{FF2B5EF4-FFF2-40B4-BE49-F238E27FC236}">
                <a16:creationId xmlns:a16="http://schemas.microsoft.com/office/drawing/2014/main" id="{283D3A0D-E190-ED17-6E5A-DF87717E4B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6764" y="2054099"/>
            <a:ext cx="423823" cy="423823"/>
          </a:xfrm>
          <a:prstGeom prst="rect">
            <a:avLst/>
          </a:prstGeom>
        </p:spPr>
      </p:pic>
      <p:pic>
        <p:nvPicPr>
          <p:cNvPr id="48" name="Bild 47" descr="Användare med hel fyllning">
            <a:extLst>
              <a:ext uri="{FF2B5EF4-FFF2-40B4-BE49-F238E27FC236}">
                <a16:creationId xmlns:a16="http://schemas.microsoft.com/office/drawing/2014/main" id="{314EF672-BE34-C1E0-D0A6-61A09D142E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4779" y="2177697"/>
            <a:ext cx="280759" cy="280759"/>
          </a:xfrm>
          <a:prstGeom prst="rect">
            <a:avLst/>
          </a:prstGeom>
        </p:spPr>
      </p:pic>
      <p:pic>
        <p:nvPicPr>
          <p:cNvPr id="49" name="Bild 48" descr="Användare med hel fyllning">
            <a:extLst>
              <a:ext uri="{FF2B5EF4-FFF2-40B4-BE49-F238E27FC236}">
                <a16:creationId xmlns:a16="http://schemas.microsoft.com/office/drawing/2014/main" id="{3CF52B97-B881-3C08-D7B2-D2A2EDC689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35374" y="2168535"/>
            <a:ext cx="280759" cy="280759"/>
          </a:xfrm>
          <a:prstGeom prst="rect">
            <a:avLst/>
          </a:prstGeom>
        </p:spPr>
      </p:pic>
      <p:pic>
        <p:nvPicPr>
          <p:cNvPr id="50" name="Bild 49" descr="Användare med hel fyllning">
            <a:extLst>
              <a:ext uri="{FF2B5EF4-FFF2-40B4-BE49-F238E27FC236}">
                <a16:creationId xmlns:a16="http://schemas.microsoft.com/office/drawing/2014/main" id="{D16B2AE5-BB3C-BF1E-68C4-80F4B65191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62179" y="5088481"/>
            <a:ext cx="423823" cy="423823"/>
          </a:xfrm>
          <a:prstGeom prst="rect">
            <a:avLst/>
          </a:prstGeom>
        </p:spPr>
      </p:pic>
      <p:pic>
        <p:nvPicPr>
          <p:cNvPr id="51" name="Bild 50" descr="Användare med hel fyllning">
            <a:extLst>
              <a:ext uri="{FF2B5EF4-FFF2-40B4-BE49-F238E27FC236}">
                <a16:creationId xmlns:a16="http://schemas.microsoft.com/office/drawing/2014/main" id="{377D6CCE-3FD2-F7A4-F17E-25A68129F6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3528" y="5088769"/>
            <a:ext cx="423823" cy="423823"/>
          </a:xfrm>
          <a:prstGeom prst="rect">
            <a:avLst/>
          </a:prstGeom>
        </p:spPr>
      </p:pic>
      <p:pic>
        <p:nvPicPr>
          <p:cNvPr id="52" name="Bild 51" descr="Användare med hel fyllning">
            <a:extLst>
              <a:ext uri="{FF2B5EF4-FFF2-40B4-BE49-F238E27FC236}">
                <a16:creationId xmlns:a16="http://schemas.microsoft.com/office/drawing/2014/main" id="{2ED98D36-E301-2BF1-B24F-BC14131F33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5305" y="2064993"/>
            <a:ext cx="423823" cy="423823"/>
          </a:xfrm>
          <a:prstGeom prst="rect">
            <a:avLst/>
          </a:prstGeom>
        </p:spPr>
      </p:pic>
      <p:pic>
        <p:nvPicPr>
          <p:cNvPr id="53" name="Bild 52" descr="Användare med hel fyllning">
            <a:extLst>
              <a:ext uri="{FF2B5EF4-FFF2-40B4-BE49-F238E27FC236}">
                <a16:creationId xmlns:a16="http://schemas.microsoft.com/office/drawing/2014/main" id="{8E6D0C37-8CCB-01A5-96F8-0A3EF8DA6C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3025" y="2058707"/>
            <a:ext cx="423823" cy="423823"/>
          </a:xfrm>
          <a:prstGeom prst="rect">
            <a:avLst/>
          </a:prstGeom>
        </p:spPr>
      </p:pic>
      <p:pic>
        <p:nvPicPr>
          <p:cNvPr id="54" name="Bild 53" descr="Användare med hel fyllning">
            <a:extLst>
              <a:ext uri="{FF2B5EF4-FFF2-40B4-BE49-F238E27FC236}">
                <a16:creationId xmlns:a16="http://schemas.microsoft.com/office/drawing/2014/main" id="{91D91814-2B23-4BF5-5D80-2338158B16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16780" y="2058319"/>
            <a:ext cx="423823" cy="423823"/>
          </a:xfrm>
          <a:prstGeom prst="rect">
            <a:avLst/>
          </a:prstGeom>
        </p:spPr>
      </p:pic>
      <p:pic>
        <p:nvPicPr>
          <p:cNvPr id="55" name="Bild 54" descr="Användare med hel fyllning">
            <a:extLst>
              <a:ext uri="{FF2B5EF4-FFF2-40B4-BE49-F238E27FC236}">
                <a16:creationId xmlns:a16="http://schemas.microsoft.com/office/drawing/2014/main" id="{FA66F900-91B7-718D-3DD1-382D1D2D2F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6927" y="2058707"/>
            <a:ext cx="423823" cy="423823"/>
          </a:xfrm>
          <a:prstGeom prst="rect">
            <a:avLst/>
          </a:prstGeom>
        </p:spPr>
      </p:pic>
      <p:pic>
        <p:nvPicPr>
          <p:cNvPr id="56" name="Bild 55" descr="Användare med hel fyllning">
            <a:extLst>
              <a:ext uri="{FF2B5EF4-FFF2-40B4-BE49-F238E27FC236}">
                <a16:creationId xmlns:a16="http://schemas.microsoft.com/office/drawing/2014/main" id="{0775AFD2-8DF6-CC13-C750-FEFB065A3F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04605" y="2071279"/>
            <a:ext cx="423823" cy="423823"/>
          </a:xfrm>
          <a:prstGeom prst="rect">
            <a:avLst/>
          </a:prstGeom>
        </p:spPr>
      </p:pic>
      <p:pic>
        <p:nvPicPr>
          <p:cNvPr id="57" name="Bild 56" descr="Användare med hel fyllning">
            <a:extLst>
              <a:ext uri="{FF2B5EF4-FFF2-40B4-BE49-F238E27FC236}">
                <a16:creationId xmlns:a16="http://schemas.microsoft.com/office/drawing/2014/main" id="{1AE65EFF-F2DC-3A48-D408-12BDD36822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13083" y="2091619"/>
            <a:ext cx="423823" cy="423823"/>
          </a:xfrm>
          <a:prstGeom prst="rect">
            <a:avLst/>
          </a:prstGeom>
        </p:spPr>
      </p:pic>
      <p:pic>
        <p:nvPicPr>
          <p:cNvPr id="58" name="Bild 57" descr="Användare med hel fyllning">
            <a:extLst>
              <a:ext uri="{FF2B5EF4-FFF2-40B4-BE49-F238E27FC236}">
                <a16:creationId xmlns:a16="http://schemas.microsoft.com/office/drawing/2014/main" id="{07A7E7A6-FD01-AF9C-3BC2-BCFA8B32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4490" y="2099503"/>
            <a:ext cx="423823" cy="423823"/>
          </a:xfrm>
          <a:prstGeom prst="rect">
            <a:avLst/>
          </a:prstGeom>
        </p:spPr>
      </p:pic>
      <p:pic>
        <p:nvPicPr>
          <p:cNvPr id="59" name="Bild 58" descr="Användare med hel fyllning">
            <a:extLst>
              <a:ext uri="{FF2B5EF4-FFF2-40B4-BE49-F238E27FC236}">
                <a16:creationId xmlns:a16="http://schemas.microsoft.com/office/drawing/2014/main" id="{716EF4B1-ABCD-2C25-4E99-5006634EC3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08837" y="2181614"/>
            <a:ext cx="280759" cy="280759"/>
          </a:xfrm>
          <a:prstGeom prst="rect">
            <a:avLst/>
          </a:prstGeom>
        </p:spPr>
      </p:pic>
      <p:pic>
        <p:nvPicPr>
          <p:cNvPr id="60" name="Bild 59" descr="Användare med hel fyllning">
            <a:extLst>
              <a:ext uri="{FF2B5EF4-FFF2-40B4-BE49-F238E27FC236}">
                <a16:creationId xmlns:a16="http://schemas.microsoft.com/office/drawing/2014/main" id="{5AEDB35E-01B8-8458-5A6C-99B10E59C6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0346" y="2187490"/>
            <a:ext cx="280759" cy="280759"/>
          </a:xfrm>
          <a:prstGeom prst="rect">
            <a:avLst/>
          </a:prstGeom>
        </p:spPr>
      </p:pic>
      <p:pic>
        <p:nvPicPr>
          <p:cNvPr id="62" name="Bild 61" descr="Användare med hel fyllning">
            <a:extLst>
              <a:ext uri="{FF2B5EF4-FFF2-40B4-BE49-F238E27FC236}">
                <a16:creationId xmlns:a16="http://schemas.microsoft.com/office/drawing/2014/main" id="{19634709-83D9-5A6D-A915-ED52CE7992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70089" y="2168535"/>
            <a:ext cx="280759" cy="280759"/>
          </a:xfrm>
          <a:prstGeom prst="rect">
            <a:avLst/>
          </a:prstGeom>
        </p:spPr>
      </p:pic>
      <p:pic>
        <p:nvPicPr>
          <p:cNvPr id="63" name="Bild 62" descr="Användare med hel fyllning">
            <a:extLst>
              <a:ext uri="{FF2B5EF4-FFF2-40B4-BE49-F238E27FC236}">
                <a16:creationId xmlns:a16="http://schemas.microsoft.com/office/drawing/2014/main" id="{76FD2B6B-8235-CD6F-F920-A5CD8C2375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62374" y="2181577"/>
            <a:ext cx="280759" cy="280759"/>
          </a:xfrm>
          <a:prstGeom prst="rect">
            <a:avLst/>
          </a:prstGeom>
        </p:spPr>
      </p:pic>
      <p:pic>
        <p:nvPicPr>
          <p:cNvPr id="64" name="Bild 63" descr="Användare med hel fyllning">
            <a:extLst>
              <a:ext uri="{FF2B5EF4-FFF2-40B4-BE49-F238E27FC236}">
                <a16:creationId xmlns:a16="http://schemas.microsoft.com/office/drawing/2014/main" id="{14E5333C-901B-98FD-14B3-B0731F422C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68804" y="2220012"/>
            <a:ext cx="280759" cy="280759"/>
          </a:xfrm>
          <a:prstGeom prst="rect">
            <a:avLst/>
          </a:prstGeom>
        </p:spPr>
      </p:pic>
      <p:pic>
        <p:nvPicPr>
          <p:cNvPr id="65" name="Bild 64" descr="Användare med hel fyllning">
            <a:extLst>
              <a:ext uri="{FF2B5EF4-FFF2-40B4-BE49-F238E27FC236}">
                <a16:creationId xmlns:a16="http://schemas.microsoft.com/office/drawing/2014/main" id="{C74B839B-E4A8-183C-1FDE-091AB71895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47529" y="2220368"/>
            <a:ext cx="280759" cy="280759"/>
          </a:xfrm>
          <a:prstGeom prst="rect">
            <a:avLst/>
          </a:prstGeom>
        </p:spPr>
      </p:pic>
      <p:pic>
        <p:nvPicPr>
          <p:cNvPr id="66" name="Bild 65" descr="Användare med hel fyllning">
            <a:extLst>
              <a:ext uri="{FF2B5EF4-FFF2-40B4-BE49-F238E27FC236}">
                <a16:creationId xmlns:a16="http://schemas.microsoft.com/office/drawing/2014/main" id="{E61A5216-1653-8BF4-261D-F1282E518A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86947" y="2186653"/>
            <a:ext cx="280759" cy="280759"/>
          </a:xfrm>
          <a:prstGeom prst="rect">
            <a:avLst/>
          </a:prstGeom>
        </p:spPr>
      </p:pic>
      <p:pic>
        <p:nvPicPr>
          <p:cNvPr id="67" name="Bild 66" descr="Användare med hel fyllning">
            <a:extLst>
              <a:ext uri="{FF2B5EF4-FFF2-40B4-BE49-F238E27FC236}">
                <a16:creationId xmlns:a16="http://schemas.microsoft.com/office/drawing/2014/main" id="{0CDBF66F-618F-AE6C-8827-D158B611DB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5629" y="2173440"/>
            <a:ext cx="280759" cy="280759"/>
          </a:xfrm>
          <a:prstGeom prst="rect">
            <a:avLst/>
          </a:prstGeom>
        </p:spPr>
      </p:pic>
      <p:pic>
        <p:nvPicPr>
          <p:cNvPr id="68" name="Bild 67" descr="Användare med hel fyllning">
            <a:extLst>
              <a:ext uri="{FF2B5EF4-FFF2-40B4-BE49-F238E27FC236}">
                <a16:creationId xmlns:a16="http://schemas.microsoft.com/office/drawing/2014/main" id="{E8FE6C4F-9AC2-0EC7-7CDC-05D490547C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65047" y="2179126"/>
            <a:ext cx="280759" cy="280759"/>
          </a:xfrm>
          <a:prstGeom prst="rect">
            <a:avLst/>
          </a:prstGeom>
        </p:spPr>
      </p:pic>
      <p:pic>
        <p:nvPicPr>
          <p:cNvPr id="69" name="Bild 68" descr="Användare med hel fyllning">
            <a:extLst>
              <a:ext uri="{FF2B5EF4-FFF2-40B4-BE49-F238E27FC236}">
                <a16:creationId xmlns:a16="http://schemas.microsoft.com/office/drawing/2014/main" id="{6E5CA0CA-D319-42DD-B9CD-9A0ED3E972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7350" y="2191261"/>
            <a:ext cx="280759" cy="280759"/>
          </a:xfrm>
          <a:prstGeom prst="rect">
            <a:avLst/>
          </a:prstGeom>
        </p:spPr>
      </p:pic>
      <p:pic>
        <p:nvPicPr>
          <p:cNvPr id="70" name="Bild 69" descr="Användare med hel fyllning">
            <a:extLst>
              <a:ext uri="{FF2B5EF4-FFF2-40B4-BE49-F238E27FC236}">
                <a16:creationId xmlns:a16="http://schemas.microsoft.com/office/drawing/2014/main" id="{7B7802FF-982E-4BE8-4B8F-1FAD5F2AEF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84630" y="2179126"/>
            <a:ext cx="280759" cy="280759"/>
          </a:xfrm>
          <a:prstGeom prst="rect">
            <a:avLst/>
          </a:prstGeom>
        </p:spPr>
      </p:pic>
      <p:pic>
        <p:nvPicPr>
          <p:cNvPr id="71" name="Bild 70" descr="Användare med hel fyllning">
            <a:extLst>
              <a:ext uri="{FF2B5EF4-FFF2-40B4-BE49-F238E27FC236}">
                <a16:creationId xmlns:a16="http://schemas.microsoft.com/office/drawing/2014/main" id="{390D389C-2B80-1973-1AB3-D55BEFF14C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21611" y="2204089"/>
            <a:ext cx="280759" cy="280759"/>
          </a:xfrm>
          <a:prstGeom prst="rect">
            <a:avLst/>
          </a:prstGeom>
        </p:spPr>
      </p:pic>
      <p:pic>
        <p:nvPicPr>
          <p:cNvPr id="72" name="Bild 71" descr="Användare med hel fyllning">
            <a:extLst>
              <a:ext uri="{FF2B5EF4-FFF2-40B4-BE49-F238E27FC236}">
                <a16:creationId xmlns:a16="http://schemas.microsoft.com/office/drawing/2014/main" id="{D8CFD508-D8D0-FB57-4D19-6AE871C27D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9774" y="3082935"/>
            <a:ext cx="280759" cy="280759"/>
          </a:xfrm>
          <a:prstGeom prst="rect">
            <a:avLst/>
          </a:prstGeom>
        </p:spPr>
      </p:pic>
      <p:pic>
        <p:nvPicPr>
          <p:cNvPr id="73" name="Bild 72" descr="Användare med hel fyllning">
            <a:extLst>
              <a:ext uri="{FF2B5EF4-FFF2-40B4-BE49-F238E27FC236}">
                <a16:creationId xmlns:a16="http://schemas.microsoft.com/office/drawing/2014/main" id="{55781E7C-4613-3D2B-C3BB-E7E73A5DCD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63852" y="2217775"/>
            <a:ext cx="280759" cy="280759"/>
          </a:xfrm>
          <a:prstGeom prst="rect">
            <a:avLst/>
          </a:prstGeom>
        </p:spPr>
      </p:pic>
      <p:pic>
        <p:nvPicPr>
          <p:cNvPr id="74" name="Bild 73" descr="Användare med hel fyllning">
            <a:extLst>
              <a:ext uri="{FF2B5EF4-FFF2-40B4-BE49-F238E27FC236}">
                <a16:creationId xmlns:a16="http://schemas.microsoft.com/office/drawing/2014/main" id="{F8E6A45B-8998-E411-07E2-693803E065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04626" y="2183652"/>
            <a:ext cx="280759" cy="280759"/>
          </a:xfrm>
          <a:prstGeom prst="rect">
            <a:avLst/>
          </a:prstGeom>
        </p:spPr>
      </p:pic>
    </p:spTree>
    <p:extLst>
      <p:ext uri="{BB962C8B-B14F-4D97-AF65-F5344CB8AC3E}">
        <p14:creationId xmlns:p14="http://schemas.microsoft.com/office/powerpoint/2010/main" val="609084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38933084-F4FF-FD50-3EB8-824B0B3F4402}"/>
              </a:ext>
            </a:extLst>
          </p:cNvPr>
          <p:cNvPicPr>
            <a:picLocks noChangeAspect="1"/>
          </p:cNvPicPr>
          <p:nvPr/>
        </p:nvPicPr>
        <p:blipFill>
          <a:blip r:embed="rId3"/>
          <a:stretch>
            <a:fillRect/>
          </a:stretch>
        </p:blipFill>
        <p:spPr>
          <a:xfrm>
            <a:off x="7982550" y="0"/>
            <a:ext cx="4209450" cy="6858000"/>
          </a:xfrm>
          <a:prstGeom prst="rect">
            <a:avLst/>
          </a:prstGeom>
        </p:spPr>
      </p:pic>
      <p:sp>
        <p:nvSpPr>
          <p:cNvPr id="10" name="Rubrik 1">
            <a:extLst>
              <a:ext uri="{FF2B5EF4-FFF2-40B4-BE49-F238E27FC236}">
                <a16:creationId xmlns:a16="http://schemas.microsoft.com/office/drawing/2014/main" id="{941BECE1-5B21-C04F-2FDE-47DA1AC6C9A2}"/>
              </a:ext>
            </a:extLst>
          </p:cNvPr>
          <p:cNvSpPr>
            <a:spLocks noGrp="1"/>
          </p:cNvSpPr>
          <p:nvPr>
            <p:ph type="title"/>
          </p:nvPr>
        </p:nvSpPr>
        <p:spPr/>
        <p:txBody>
          <a:bodyPr/>
          <a:lstStyle/>
          <a:p>
            <a:r>
              <a:rPr lang="en-GB" sz="2400" b="1" spc="300" dirty="0" err="1">
                <a:solidFill>
                  <a:srgbClr val="000000"/>
                </a:solidFill>
                <a:latin typeface="Poppins" panose="00000500000000000000" pitchFamily="2" charset="0"/>
                <a:ea typeface="Roboto Slab" pitchFamily="2" charset="0"/>
                <a:cs typeface="Poppins" panose="00000500000000000000" pitchFamily="2" charset="0"/>
              </a:rPr>
              <a:t>Upphandlingsområden</a:t>
            </a: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Rektangel: rundade hörn 20">
            <a:extLst>
              <a:ext uri="{FF2B5EF4-FFF2-40B4-BE49-F238E27FC236}">
                <a16:creationId xmlns:a16="http://schemas.microsoft.com/office/drawing/2014/main" id="{0EC2CA8A-7851-4FFB-46AB-A21CDA638FDC}"/>
              </a:ext>
            </a:extLst>
          </p:cNvPr>
          <p:cNvSpPr/>
          <p:nvPr/>
        </p:nvSpPr>
        <p:spPr>
          <a:xfrm>
            <a:off x="673064" y="1822212"/>
            <a:ext cx="1738170" cy="773165"/>
          </a:xfrm>
          <a:prstGeom prst="roundRect">
            <a:avLst/>
          </a:prstGeom>
          <a:solidFill>
            <a:srgbClr val="93B2C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8" name="Bild 17" descr="Möte kontur">
            <a:extLst>
              <a:ext uri="{FF2B5EF4-FFF2-40B4-BE49-F238E27FC236}">
                <a16:creationId xmlns:a16="http://schemas.microsoft.com/office/drawing/2014/main" id="{1B43C1F8-D60C-74F4-0219-76E92485C2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949" y="1719077"/>
            <a:ext cx="914400" cy="914400"/>
          </a:xfrm>
          <a:prstGeom prst="rect">
            <a:avLst/>
          </a:prstGeom>
          <a:effectLst>
            <a:outerShdw blurRad="50800" dist="38100" dir="8100000" algn="tr" rotWithShape="0">
              <a:prstClr val="black">
                <a:alpha val="40000"/>
              </a:prstClr>
            </a:outerShdw>
          </a:effectLst>
        </p:spPr>
      </p:pic>
      <p:sp>
        <p:nvSpPr>
          <p:cNvPr id="22" name="textruta 21">
            <a:extLst>
              <a:ext uri="{FF2B5EF4-FFF2-40B4-BE49-F238E27FC236}">
                <a16:creationId xmlns:a16="http://schemas.microsoft.com/office/drawing/2014/main" id="{02E8C27B-B57C-DA65-FC0D-3326F3AF86C8}"/>
              </a:ext>
            </a:extLst>
          </p:cNvPr>
          <p:cNvSpPr txBox="1"/>
          <p:nvPr/>
        </p:nvSpPr>
        <p:spPr>
          <a:xfrm>
            <a:off x="820384" y="146814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A</a:t>
            </a:r>
          </a:p>
        </p:txBody>
      </p:sp>
      <p:sp>
        <p:nvSpPr>
          <p:cNvPr id="23" name="Rektangel: rundade hörn 22">
            <a:extLst>
              <a:ext uri="{FF2B5EF4-FFF2-40B4-BE49-F238E27FC236}">
                <a16:creationId xmlns:a16="http://schemas.microsoft.com/office/drawing/2014/main" id="{2227614D-808B-CFDF-9F08-3E813AC92F97}"/>
              </a:ext>
            </a:extLst>
          </p:cNvPr>
          <p:cNvSpPr/>
          <p:nvPr/>
        </p:nvSpPr>
        <p:spPr>
          <a:xfrm>
            <a:off x="673064" y="3125232"/>
            <a:ext cx="1738170" cy="773165"/>
          </a:xfrm>
          <a:prstGeom prst="roundRect">
            <a:avLst/>
          </a:prstGeom>
          <a:solidFill>
            <a:srgbClr val="EFD4C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4" name="Bild 23" descr="Möte kontur">
            <a:extLst>
              <a:ext uri="{FF2B5EF4-FFF2-40B4-BE49-F238E27FC236}">
                <a16:creationId xmlns:a16="http://schemas.microsoft.com/office/drawing/2014/main" id="{0FCCFAD1-D5A5-F840-DEE8-B7EAC23D88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949" y="3022097"/>
            <a:ext cx="914400" cy="914400"/>
          </a:xfrm>
          <a:prstGeom prst="rect">
            <a:avLst/>
          </a:prstGeom>
          <a:effectLst>
            <a:outerShdw blurRad="50800" dist="38100" dir="8100000" algn="tr" rotWithShape="0">
              <a:prstClr val="black">
                <a:alpha val="40000"/>
              </a:prstClr>
            </a:outerShdw>
          </a:effectLst>
        </p:spPr>
      </p:pic>
      <p:sp>
        <p:nvSpPr>
          <p:cNvPr id="25" name="textruta 24">
            <a:extLst>
              <a:ext uri="{FF2B5EF4-FFF2-40B4-BE49-F238E27FC236}">
                <a16:creationId xmlns:a16="http://schemas.microsoft.com/office/drawing/2014/main" id="{B1FF2B55-3D5B-DA7B-361F-7A41D4C59B5F}"/>
              </a:ext>
            </a:extLst>
          </p:cNvPr>
          <p:cNvSpPr txBox="1"/>
          <p:nvPr/>
        </p:nvSpPr>
        <p:spPr>
          <a:xfrm>
            <a:off x="820384" y="277116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B</a:t>
            </a:r>
          </a:p>
        </p:txBody>
      </p:sp>
      <p:sp>
        <p:nvSpPr>
          <p:cNvPr id="26" name="Rektangel: rundade hörn 25">
            <a:extLst>
              <a:ext uri="{FF2B5EF4-FFF2-40B4-BE49-F238E27FC236}">
                <a16:creationId xmlns:a16="http://schemas.microsoft.com/office/drawing/2014/main" id="{EA0303C5-9CC1-5506-65C2-47BC117B04D4}"/>
              </a:ext>
            </a:extLst>
          </p:cNvPr>
          <p:cNvSpPr/>
          <p:nvPr/>
        </p:nvSpPr>
        <p:spPr>
          <a:xfrm>
            <a:off x="673064" y="4466352"/>
            <a:ext cx="1738170" cy="773165"/>
          </a:xfrm>
          <a:prstGeom prst="roundRect">
            <a:avLst/>
          </a:prstGeom>
          <a:solidFill>
            <a:srgbClr val="8EA692"/>
          </a:solidFill>
          <a:ln>
            <a:solidFill>
              <a:srgbClr val="6B877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7" name="Bild 26" descr="Möte kontur">
            <a:extLst>
              <a:ext uri="{FF2B5EF4-FFF2-40B4-BE49-F238E27FC236}">
                <a16:creationId xmlns:a16="http://schemas.microsoft.com/office/drawing/2014/main" id="{B9EA1AC0-DCEB-9854-FB6A-88FCDE4FAC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949" y="4363217"/>
            <a:ext cx="914400" cy="914400"/>
          </a:xfrm>
          <a:prstGeom prst="rect">
            <a:avLst/>
          </a:prstGeom>
          <a:effectLst>
            <a:outerShdw blurRad="50800" dist="38100" dir="8100000" algn="tr" rotWithShape="0">
              <a:prstClr val="black">
                <a:alpha val="40000"/>
              </a:prstClr>
            </a:outerShdw>
          </a:effectLst>
        </p:spPr>
      </p:pic>
      <p:sp>
        <p:nvSpPr>
          <p:cNvPr id="28" name="textruta 27">
            <a:extLst>
              <a:ext uri="{FF2B5EF4-FFF2-40B4-BE49-F238E27FC236}">
                <a16:creationId xmlns:a16="http://schemas.microsoft.com/office/drawing/2014/main" id="{775CB555-3C1C-5414-311F-134967102F81}"/>
              </a:ext>
            </a:extLst>
          </p:cNvPr>
          <p:cNvSpPr txBox="1"/>
          <p:nvPr/>
        </p:nvSpPr>
        <p:spPr>
          <a:xfrm>
            <a:off x="820384" y="411228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C</a:t>
            </a:r>
          </a:p>
        </p:txBody>
      </p:sp>
      <p:sp>
        <p:nvSpPr>
          <p:cNvPr id="29" name="Rektangel: rundade hörn 28">
            <a:extLst>
              <a:ext uri="{FF2B5EF4-FFF2-40B4-BE49-F238E27FC236}">
                <a16:creationId xmlns:a16="http://schemas.microsoft.com/office/drawing/2014/main" id="{58AF0545-1E52-BFC3-EAC7-4BFB4F6EFDA2}"/>
              </a:ext>
            </a:extLst>
          </p:cNvPr>
          <p:cNvSpPr/>
          <p:nvPr/>
        </p:nvSpPr>
        <p:spPr>
          <a:xfrm>
            <a:off x="673064" y="5807472"/>
            <a:ext cx="1738170" cy="773165"/>
          </a:xfrm>
          <a:prstGeom prst="roundRect">
            <a:avLst/>
          </a:prstGeom>
          <a:solidFill>
            <a:srgbClr val="0B435D"/>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0" name="Bild 29" descr="Möte kontur">
            <a:extLst>
              <a:ext uri="{FF2B5EF4-FFF2-40B4-BE49-F238E27FC236}">
                <a16:creationId xmlns:a16="http://schemas.microsoft.com/office/drawing/2014/main" id="{DC96ED68-054A-9348-1EAE-45952E5DB1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949" y="5704337"/>
            <a:ext cx="914400" cy="914400"/>
          </a:xfrm>
          <a:prstGeom prst="rect">
            <a:avLst/>
          </a:prstGeom>
          <a:effectLst>
            <a:outerShdw blurRad="50800" dist="38100" dir="8100000" algn="tr" rotWithShape="0">
              <a:prstClr val="black">
                <a:alpha val="40000"/>
              </a:prstClr>
            </a:outerShdw>
          </a:effectLst>
        </p:spPr>
      </p:pic>
      <p:sp>
        <p:nvSpPr>
          <p:cNvPr id="31" name="textruta 30">
            <a:extLst>
              <a:ext uri="{FF2B5EF4-FFF2-40B4-BE49-F238E27FC236}">
                <a16:creationId xmlns:a16="http://schemas.microsoft.com/office/drawing/2014/main" id="{C58EB060-6FA8-C78F-B543-24433BB9653E}"/>
              </a:ext>
            </a:extLst>
          </p:cNvPr>
          <p:cNvSpPr txBox="1"/>
          <p:nvPr/>
        </p:nvSpPr>
        <p:spPr>
          <a:xfrm>
            <a:off x="820384" y="545340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D</a:t>
            </a:r>
          </a:p>
        </p:txBody>
      </p:sp>
      <p:sp>
        <p:nvSpPr>
          <p:cNvPr id="1037" name="Rektangel: rundade hörn 1036">
            <a:extLst>
              <a:ext uri="{FF2B5EF4-FFF2-40B4-BE49-F238E27FC236}">
                <a16:creationId xmlns:a16="http://schemas.microsoft.com/office/drawing/2014/main" id="{AF750DE1-0099-1A72-731A-8B5C880D717E}"/>
              </a:ext>
            </a:extLst>
          </p:cNvPr>
          <p:cNvSpPr/>
          <p:nvPr/>
        </p:nvSpPr>
        <p:spPr>
          <a:xfrm>
            <a:off x="4254147" y="1822212"/>
            <a:ext cx="1738170" cy="773165"/>
          </a:xfrm>
          <a:prstGeom prst="roundRect">
            <a:avLst/>
          </a:prstGeom>
          <a:solidFill>
            <a:srgbClr val="F3ADB3"/>
          </a:solidFill>
          <a:ln>
            <a:solidFill>
              <a:srgbClr val="ED838D"/>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38" name="Bild 1037" descr="Möte kontur">
            <a:extLst>
              <a:ext uri="{FF2B5EF4-FFF2-40B4-BE49-F238E27FC236}">
                <a16:creationId xmlns:a16="http://schemas.microsoft.com/office/drawing/2014/main" id="{52D83FFD-B29D-CD64-1C75-1FC519FD70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032" y="1719077"/>
            <a:ext cx="914400" cy="914400"/>
          </a:xfrm>
          <a:prstGeom prst="rect">
            <a:avLst/>
          </a:prstGeom>
          <a:effectLst>
            <a:outerShdw blurRad="50800" dist="38100" dir="8100000" algn="tr" rotWithShape="0">
              <a:prstClr val="black">
                <a:alpha val="40000"/>
              </a:prstClr>
            </a:outerShdw>
          </a:effectLst>
        </p:spPr>
      </p:pic>
      <p:sp>
        <p:nvSpPr>
          <p:cNvPr id="1039" name="textruta 1038">
            <a:extLst>
              <a:ext uri="{FF2B5EF4-FFF2-40B4-BE49-F238E27FC236}">
                <a16:creationId xmlns:a16="http://schemas.microsoft.com/office/drawing/2014/main" id="{82774202-43C3-430D-B209-737BCF0A012D}"/>
              </a:ext>
            </a:extLst>
          </p:cNvPr>
          <p:cNvSpPr txBox="1"/>
          <p:nvPr/>
        </p:nvSpPr>
        <p:spPr>
          <a:xfrm>
            <a:off x="4401467" y="146814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E</a:t>
            </a:r>
          </a:p>
        </p:txBody>
      </p:sp>
      <p:sp>
        <p:nvSpPr>
          <p:cNvPr id="1040" name="Rektangel: rundade hörn 1039">
            <a:extLst>
              <a:ext uri="{FF2B5EF4-FFF2-40B4-BE49-F238E27FC236}">
                <a16:creationId xmlns:a16="http://schemas.microsoft.com/office/drawing/2014/main" id="{DEBF0407-AC02-F16B-0AA4-F1FC03D75F9E}"/>
              </a:ext>
            </a:extLst>
          </p:cNvPr>
          <p:cNvSpPr/>
          <p:nvPr/>
        </p:nvSpPr>
        <p:spPr>
          <a:xfrm>
            <a:off x="4254147" y="3125232"/>
            <a:ext cx="1738170" cy="773165"/>
          </a:xfrm>
          <a:prstGeom prst="roundRect">
            <a:avLst/>
          </a:prstGeom>
          <a:solidFill>
            <a:srgbClr val="838795"/>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41" name="Bild 1040" descr="Möte kontur">
            <a:extLst>
              <a:ext uri="{FF2B5EF4-FFF2-40B4-BE49-F238E27FC236}">
                <a16:creationId xmlns:a16="http://schemas.microsoft.com/office/drawing/2014/main" id="{91DE8345-359A-5C33-7E6B-E9BAB9021C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032" y="3022097"/>
            <a:ext cx="914400" cy="914400"/>
          </a:xfrm>
          <a:prstGeom prst="rect">
            <a:avLst/>
          </a:prstGeom>
          <a:effectLst>
            <a:outerShdw blurRad="50800" dist="38100" dir="8100000" algn="tr" rotWithShape="0">
              <a:prstClr val="black">
                <a:alpha val="40000"/>
              </a:prstClr>
            </a:outerShdw>
          </a:effectLst>
        </p:spPr>
      </p:pic>
      <p:sp>
        <p:nvSpPr>
          <p:cNvPr id="1042" name="textruta 1041">
            <a:extLst>
              <a:ext uri="{FF2B5EF4-FFF2-40B4-BE49-F238E27FC236}">
                <a16:creationId xmlns:a16="http://schemas.microsoft.com/office/drawing/2014/main" id="{37211B2E-353C-353A-AE72-3C8FB630C9AF}"/>
              </a:ext>
            </a:extLst>
          </p:cNvPr>
          <p:cNvSpPr txBox="1"/>
          <p:nvPr/>
        </p:nvSpPr>
        <p:spPr>
          <a:xfrm>
            <a:off x="4401467" y="277116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F</a:t>
            </a:r>
          </a:p>
        </p:txBody>
      </p:sp>
      <p:sp>
        <p:nvSpPr>
          <p:cNvPr id="1043" name="Rektangel: rundade hörn 1042">
            <a:extLst>
              <a:ext uri="{FF2B5EF4-FFF2-40B4-BE49-F238E27FC236}">
                <a16:creationId xmlns:a16="http://schemas.microsoft.com/office/drawing/2014/main" id="{B247D49C-4B51-7CE0-2EAA-2B8AD154809A}"/>
              </a:ext>
            </a:extLst>
          </p:cNvPr>
          <p:cNvSpPr/>
          <p:nvPr/>
        </p:nvSpPr>
        <p:spPr>
          <a:xfrm>
            <a:off x="4254147" y="4466352"/>
            <a:ext cx="1738170" cy="773165"/>
          </a:xfrm>
          <a:prstGeom prst="roundRect">
            <a:avLst/>
          </a:prstGeom>
          <a:solidFill>
            <a:srgbClr val="B67E5D"/>
          </a:solidFill>
          <a:ln>
            <a:solidFill>
              <a:srgbClr val="99654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44" name="Bild 1043" descr="Möte kontur">
            <a:extLst>
              <a:ext uri="{FF2B5EF4-FFF2-40B4-BE49-F238E27FC236}">
                <a16:creationId xmlns:a16="http://schemas.microsoft.com/office/drawing/2014/main" id="{5FA6BAE9-9915-0155-3EDD-CA3C494337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032" y="4363217"/>
            <a:ext cx="914400" cy="914400"/>
          </a:xfrm>
          <a:prstGeom prst="rect">
            <a:avLst/>
          </a:prstGeom>
          <a:effectLst>
            <a:outerShdw blurRad="50800" dist="38100" dir="8100000" algn="tr" rotWithShape="0">
              <a:prstClr val="black">
                <a:alpha val="40000"/>
              </a:prstClr>
            </a:outerShdw>
          </a:effectLst>
        </p:spPr>
      </p:pic>
      <p:sp>
        <p:nvSpPr>
          <p:cNvPr id="1045" name="textruta 1044">
            <a:extLst>
              <a:ext uri="{FF2B5EF4-FFF2-40B4-BE49-F238E27FC236}">
                <a16:creationId xmlns:a16="http://schemas.microsoft.com/office/drawing/2014/main" id="{1E62C81D-F450-C95D-5F64-BF5F924719C1}"/>
              </a:ext>
            </a:extLst>
          </p:cNvPr>
          <p:cNvSpPr txBox="1"/>
          <p:nvPr/>
        </p:nvSpPr>
        <p:spPr>
          <a:xfrm>
            <a:off x="4401467" y="411228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G</a:t>
            </a:r>
          </a:p>
        </p:txBody>
      </p:sp>
      <p:sp>
        <p:nvSpPr>
          <p:cNvPr id="1046" name="Rektangel: rundade hörn 1045">
            <a:extLst>
              <a:ext uri="{FF2B5EF4-FFF2-40B4-BE49-F238E27FC236}">
                <a16:creationId xmlns:a16="http://schemas.microsoft.com/office/drawing/2014/main" id="{ABF25CCB-7E9B-6021-3A6B-B6ACB9F67092}"/>
              </a:ext>
            </a:extLst>
          </p:cNvPr>
          <p:cNvSpPr/>
          <p:nvPr/>
        </p:nvSpPr>
        <p:spPr>
          <a:xfrm>
            <a:off x="4254147" y="5807472"/>
            <a:ext cx="1738170" cy="773165"/>
          </a:xfrm>
          <a:prstGeom prst="roundRect">
            <a:avLst/>
          </a:prstGeom>
          <a:solidFill>
            <a:srgbClr val="C5B2B6"/>
          </a:solidFill>
          <a:ln>
            <a:solidFill>
              <a:srgbClr val="9B798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47" name="Bild 1046" descr="Möte kontur">
            <a:extLst>
              <a:ext uri="{FF2B5EF4-FFF2-40B4-BE49-F238E27FC236}">
                <a16:creationId xmlns:a16="http://schemas.microsoft.com/office/drawing/2014/main" id="{4C581F86-F67C-5967-1AC2-71F616E7D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032" y="5704337"/>
            <a:ext cx="914400" cy="914400"/>
          </a:xfrm>
          <a:prstGeom prst="rect">
            <a:avLst/>
          </a:prstGeom>
          <a:effectLst>
            <a:outerShdw blurRad="50800" dist="38100" dir="8100000" algn="tr" rotWithShape="0">
              <a:prstClr val="black">
                <a:alpha val="40000"/>
              </a:prstClr>
            </a:outerShdw>
          </a:effectLst>
        </p:spPr>
      </p:pic>
      <p:sp>
        <p:nvSpPr>
          <p:cNvPr id="1048" name="textruta 1047">
            <a:extLst>
              <a:ext uri="{FF2B5EF4-FFF2-40B4-BE49-F238E27FC236}">
                <a16:creationId xmlns:a16="http://schemas.microsoft.com/office/drawing/2014/main" id="{B83CEA38-33E7-9C75-E7FF-9BD96E606953}"/>
              </a:ext>
            </a:extLst>
          </p:cNvPr>
          <p:cNvSpPr txBox="1"/>
          <p:nvPr/>
        </p:nvSpPr>
        <p:spPr>
          <a:xfrm>
            <a:off x="4401467" y="545340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H</a:t>
            </a:r>
          </a:p>
        </p:txBody>
      </p:sp>
      <p:sp>
        <p:nvSpPr>
          <p:cNvPr id="1049" name="textruta 1048">
            <a:extLst>
              <a:ext uri="{FF2B5EF4-FFF2-40B4-BE49-F238E27FC236}">
                <a16:creationId xmlns:a16="http://schemas.microsoft.com/office/drawing/2014/main" id="{B9763002-940E-8181-447B-63BB5C19F4C9}"/>
              </a:ext>
            </a:extLst>
          </p:cNvPr>
          <p:cNvSpPr txBox="1"/>
          <p:nvPr/>
        </p:nvSpPr>
        <p:spPr>
          <a:xfrm>
            <a:off x="2476569" y="1822085"/>
            <a:ext cx="1712242" cy="631177"/>
          </a:xfrm>
          <a:prstGeom prst="rect">
            <a:avLst/>
          </a:prstGeom>
        </p:spPr>
        <p:txBody>
          <a:bodyPr vert="horz" wrap="square" lIns="91440" tIns="45720" rIns="91440" bIns="45720" rtlCol="0" anchor="t">
            <a:normAutofit fontScale="925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Region: Norrbotten, Västerbotten, Västernorrland,  Jämtland-Härjedalen</a:t>
            </a:r>
          </a:p>
        </p:txBody>
      </p:sp>
      <p:sp>
        <p:nvSpPr>
          <p:cNvPr id="1051" name="textruta 1050">
            <a:extLst>
              <a:ext uri="{FF2B5EF4-FFF2-40B4-BE49-F238E27FC236}">
                <a16:creationId xmlns:a16="http://schemas.microsoft.com/office/drawing/2014/main" id="{A3323C9A-B613-2C21-1823-9272B0E0A6E1}"/>
              </a:ext>
            </a:extLst>
          </p:cNvPr>
          <p:cNvSpPr txBox="1"/>
          <p:nvPr/>
        </p:nvSpPr>
        <p:spPr>
          <a:xfrm>
            <a:off x="2476569" y="3154051"/>
            <a:ext cx="1712242" cy="631177"/>
          </a:xfrm>
          <a:prstGeom prst="rect">
            <a:avLst/>
          </a:prstGeom>
        </p:spPr>
        <p:txBody>
          <a:bodyPr vert="horz" wrap="square" lIns="91440" tIns="45720" rIns="91440" bIns="45720" rtlCol="0" anchor="t">
            <a:normAutofit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Region: Uppsala, Dalarna, Gävleborg, Sörmland</a:t>
            </a:r>
          </a:p>
        </p:txBody>
      </p:sp>
      <p:sp>
        <p:nvSpPr>
          <p:cNvPr id="1052" name="textruta 1051">
            <a:extLst>
              <a:ext uri="{FF2B5EF4-FFF2-40B4-BE49-F238E27FC236}">
                <a16:creationId xmlns:a16="http://schemas.microsoft.com/office/drawing/2014/main" id="{CADC369A-E373-FFCA-1508-680800AA433D}"/>
              </a:ext>
            </a:extLst>
          </p:cNvPr>
          <p:cNvSpPr txBox="1"/>
          <p:nvPr/>
        </p:nvSpPr>
        <p:spPr>
          <a:xfrm>
            <a:off x="2476569" y="4476385"/>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Region: Stockholm</a:t>
            </a:r>
          </a:p>
        </p:txBody>
      </p:sp>
      <p:sp>
        <p:nvSpPr>
          <p:cNvPr id="1053" name="textruta 1052">
            <a:extLst>
              <a:ext uri="{FF2B5EF4-FFF2-40B4-BE49-F238E27FC236}">
                <a16:creationId xmlns:a16="http://schemas.microsoft.com/office/drawing/2014/main" id="{7CF5A0AE-B17D-1175-23B5-0A5D6110EC40}"/>
              </a:ext>
            </a:extLst>
          </p:cNvPr>
          <p:cNvSpPr txBox="1"/>
          <p:nvPr/>
        </p:nvSpPr>
        <p:spPr>
          <a:xfrm>
            <a:off x="2476569" y="5817505"/>
            <a:ext cx="1712242" cy="631177"/>
          </a:xfrm>
          <a:prstGeom prst="rect">
            <a:avLst/>
          </a:prstGeom>
        </p:spPr>
        <p:txBody>
          <a:bodyPr vert="horz" wrap="square" lIns="91440" tIns="45720" rIns="91440" bIns="45720" rtlCol="0" anchor="t">
            <a:normAutofit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Region: Gotland, Värmland, Västmanland, Örebro</a:t>
            </a:r>
          </a:p>
        </p:txBody>
      </p:sp>
      <p:sp>
        <p:nvSpPr>
          <p:cNvPr id="1054" name="textruta 1053">
            <a:extLst>
              <a:ext uri="{FF2B5EF4-FFF2-40B4-BE49-F238E27FC236}">
                <a16:creationId xmlns:a16="http://schemas.microsoft.com/office/drawing/2014/main" id="{477EDF62-1471-DC9E-9F4A-C38CC7280743}"/>
              </a:ext>
            </a:extLst>
          </p:cNvPr>
          <p:cNvSpPr txBox="1"/>
          <p:nvPr/>
        </p:nvSpPr>
        <p:spPr>
          <a:xfrm>
            <a:off x="6058374" y="1805762"/>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Region: Västra Götaland</a:t>
            </a:r>
          </a:p>
        </p:txBody>
      </p:sp>
      <p:sp>
        <p:nvSpPr>
          <p:cNvPr id="1056" name="textruta 1055">
            <a:extLst>
              <a:ext uri="{FF2B5EF4-FFF2-40B4-BE49-F238E27FC236}">
                <a16:creationId xmlns:a16="http://schemas.microsoft.com/office/drawing/2014/main" id="{B6D87FCD-A0A2-B3F5-0FC8-35175E75A96A}"/>
              </a:ext>
            </a:extLst>
          </p:cNvPr>
          <p:cNvSpPr txBox="1"/>
          <p:nvPr/>
        </p:nvSpPr>
        <p:spPr>
          <a:xfrm>
            <a:off x="6050346" y="3113410"/>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Region: Jönköping, Kalmar, Östergötland</a:t>
            </a:r>
          </a:p>
        </p:txBody>
      </p:sp>
      <p:sp>
        <p:nvSpPr>
          <p:cNvPr id="1057" name="textruta 1056">
            <a:extLst>
              <a:ext uri="{FF2B5EF4-FFF2-40B4-BE49-F238E27FC236}">
                <a16:creationId xmlns:a16="http://schemas.microsoft.com/office/drawing/2014/main" id="{52345DF0-AC4B-14A0-B1EF-ACAA09DCEBB5}"/>
              </a:ext>
            </a:extLst>
          </p:cNvPr>
          <p:cNvSpPr txBox="1"/>
          <p:nvPr/>
        </p:nvSpPr>
        <p:spPr>
          <a:xfrm>
            <a:off x="6050346" y="4446032"/>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Region: Blekinge, Kronoberg, Halland</a:t>
            </a:r>
          </a:p>
        </p:txBody>
      </p:sp>
      <p:sp>
        <p:nvSpPr>
          <p:cNvPr id="1058" name="textruta 1057">
            <a:extLst>
              <a:ext uri="{FF2B5EF4-FFF2-40B4-BE49-F238E27FC236}">
                <a16:creationId xmlns:a16="http://schemas.microsoft.com/office/drawing/2014/main" id="{7962E7B0-A875-ACE9-1461-43486A764054}"/>
              </a:ext>
            </a:extLst>
          </p:cNvPr>
          <p:cNvSpPr txBox="1"/>
          <p:nvPr/>
        </p:nvSpPr>
        <p:spPr>
          <a:xfrm>
            <a:off x="6058374" y="5807472"/>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Region: Skåne</a:t>
            </a:r>
          </a:p>
        </p:txBody>
      </p:sp>
      <p:sp>
        <p:nvSpPr>
          <p:cNvPr id="2" name="Rectangle 15">
            <a:extLst>
              <a:ext uri="{FF2B5EF4-FFF2-40B4-BE49-F238E27FC236}">
                <a16:creationId xmlns:a16="http://schemas.microsoft.com/office/drawing/2014/main" id="{AB1AAF4B-B41C-0C42-E119-C12464519A4B}"/>
              </a:ext>
            </a:extLst>
          </p:cNvPr>
          <p:cNvSpPr/>
          <p:nvPr/>
        </p:nvSpPr>
        <p:spPr>
          <a:xfrm rot="5400000">
            <a:off x="5296258" y="-2575112"/>
            <a:ext cx="161365" cy="53115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mn-cs"/>
            </a:endParaRPr>
          </a:p>
        </p:txBody>
      </p:sp>
    </p:spTree>
    <p:extLst>
      <p:ext uri="{BB962C8B-B14F-4D97-AF65-F5344CB8AC3E}">
        <p14:creationId xmlns:p14="http://schemas.microsoft.com/office/powerpoint/2010/main" val="674980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38933084-F4FF-FD50-3EB8-824B0B3F4402}"/>
              </a:ext>
            </a:extLst>
          </p:cNvPr>
          <p:cNvPicPr>
            <a:picLocks noChangeAspect="1"/>
          </p:cNvPicPr>
          <p:nvPr/>
        </p:nvPicPr>
        <p:blipFill>
          <a:blip r:embed="rId3"/>
          <a:stretch>
            <a:fillRect/>
          </a:stretch>
        </p:blipFill>
        <p:spPr>
          <a:xfrm>
            <a:off x="7982550" y="0"/>
            <a:ext cx="4209450" cy="6858000"/>
          </a:xfrm>
          <a:prstGeom prst="rect">
            <a:avLst/>
          </a:prstGeom>
        </p:spPr>
      </p:pic>
      <p:sp>
        <p:nvSpPr>
          <p:cNvPr id="10" name="Rubrik 1">
            <a:extLst>
              <a:ext uri="{FF2B5EF4-FFF2-40B4-BE49-F238E27FC236}">
                <a16:creationId xmlns:a16="http://schemas.microsoft.com/office/drawing/2014/main" id="{941BECE1-5B21-C04F-2FDE-47DA1AC6C9A2}"/>
              </a:ext>
            </a:extLst>
          </p:cNvPr>
          <p:cNvSpPr>
            <a:spLocks noGrp="1"/>
          </p:cNvSpPr>
          <p:nvPr>
            <p:ph type="title"/>
          </p:nvPr>
        </p:nvSpPr>
        <p:spPr>
          <a:xfrm>
            <a:off x="677334" y="609600"/>
            <a:ext cx="10489776" cy="644530"/>
          </a:xfrm>
        </p:spPr>
        <p:txBody>
          <a:bodyPr>
            <a:normAutofit/>
          </a:bodyPr>
          <a:lstStyle/>
          <a:p>
            <a:r>
              <a:rPr lang="en-GB" sz="1600" spc="300" dirty="0">
                <a:solidFill>
                  <a:srgbClr val="000000"/>
                </a:solidFill>
                <a:latin typeface="Poppins" panose="00000500000000000000" pitchFamily="2" charset="0"/>
                <a:ea typeface="Roboto Slab" pitchFamily="2" charset="0"/>
                <a:cs typeface="Poppins" panose="00000500000000000000" pitchFamily="2" charset="0"/>
              </a:rPr>
              <a:t>…med </a:t>
            </a:r>
            <a:r>
              <a:rPr lang="en-GB" sz="1600" spc="300" dirty="0" err="1">
                <a:solidFill>
                  <a:srgbClr val="000000"/>
                </a:solidFill>
                <a:latin typeface="Poppins" panose="00000500000000000000" pitchFamily="2" charset="0"/>
                <a:ea typeface="Roboto Slab" pitchFamily="2" charset="0"/>
                <a:cs typeface="Poppins" panose="00000500000000000000" pitchFamily="2" charset="0"/>
              </a:rPr>
              <a:t>ansvar</a:t>
            </a:r>
            <a:r>
              <a:rPr lang="en-GB" sz="1600" spc="300" dirty="0">
                <a:solidFill>
                  <a:srgbClr val="000000"/>
                </a:solidFill>
                <a:latin typeface="Poppins" panose="00000500000000000000" pitchFamily="2" charset="0"/>
                <a:ea typeface="Roboto Slab" pitchFamily="2" charset="0"/>
                <a:cs typeface="Poppins" panose="00000500000000000000" pitchFamily="2" charset="0"/>
              </a:rPr>
              <a:t> för </a:t>
            </a:r>
            <a:r>
              <a:rPr lang="en-GB" sz="1600" spc="300" dirty="0" err="1">
                <a:solidFill>
                  <a:srgbClr val="000000"/>
                </a:solidFill>
                <a:latin typeface="Poppins" panose="00000500000000000000" pitchFamily="2" charset="0"/>
                <a:ea typeface="Roboto Slab" pitchFamily="2" charset="0"/>
                <a:cs typeface="Poppins" panose="00000500000000000000" pitchFamily="2" charset="0"/>
              </a:rPr>
              <a:t>prioriterade</a:t>
            </a:r>
            <a:r>
              <a:rPr lang="en-GB" sz="1600" spc="300" dirty="0">
                <a:solidFill>
                  <a:srgbClr val="000000"/>
                </a:solidFill>
                <a:latin typeface="Poppins" panose="00000500000000000000" pitchFamily="2" charset="0"/>
                <a:ea typeface="Roboto Slab" pitchFamily="2" charset="0"/>
                <a:cs typeface="Poppins" panose="00000500000000000000" pitchFamily="2" charset="0"/>
              </a:rPr>
              <a:t> </a:t>
            </a:r>
            <a:r>
              <a:rPr lang="en-GB" sz="1600" spc="300" dirty="0" err="1">
                <a:solidFill>
                  <a:srgbClr val="000000"/>
                </a:solidFill>
                <a:latin typeface="Poppins" panose="00000500000000000000" pitchFamily="2" charset="0"/>
                <a:ea typeface="Roboto Slab" pitchFamily="2" charset="0"/>
                <a:cs typeface="Poppins" panose="00000500000000000000" pitchFamily="2" charset="0"/>
              </a:rPr>
              <a:t>inköpskategorier</a:t>
            </a: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Rektangel: rundade hörn 20">
            <a:extLst>
              <a:ext uri="{FF2B5EF4-FFF2-40B4-BE49-F238E27FC236}">
                <a16:creationId xmlns:a16="http://schemas.microsoft.com/office/drawing/2014/main" id="{0EC2CA8A-7851-4FFB-46AB-A21CDA638FDC}"/>
              </a:ext>
            </a:extLst>
          </p:cNvPr>
          <p:cNvSpPr/>
          <p:nvPr/>
        </p:nvSpPr>
        <p:spPr>
          <a:xfrm>
            <a:off x="673064" y="1822212"/>
            <a:ext cx="1738170" cy="773165"/>
          </a:xfrm>
          <a:prstGeom prst="roundRect">
            <a:avLst/>
          </a:prstGeom>
          <a:solidFill>
            <a:srgbClr val="93B2C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8" name="Bild 17" descr="Möte kontur">
            <a:extLst>
              <a:ext uri="{FF2B5EF4-FFF2-40B4-BE49-F238E27FC236}">
                <a16:creationId xmlns:a16="http://schemas.microsoft.com/office/drawing/2014/main" id="{1B43C1F8-D60C-74F4-0219-76E92485C2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949" y="1719077"/>
            <a:ext cx="914400" cy="914400"/>
          </a:xfrm>
          <a:prstGeom prst="rect">
            <a:avLst/>
          </a:prstGeom>
          <a:effectLst>
            <a:outerShdw blurRad="50800" dist="38100" dir="8100000" algn="tr" rotWithShape="0">
              <a:prstClr val="black">
                <a:alpha val="40000"/>
              </a:prstClr>
            </a:outerShdw>
          </a:effectLst>
        </p:spPr>
      </p:pic>
      <p:sp>
        <p:nvSpPr>
          <p:cNvPr id="22" name="textruta 21">
            <a:extLst>
              <a:ext uri="{FF2B5EF4-FFF2-40B4-BE49-F238E27FC236}">
                <a16:creationId xmlns:a16="http://schemas.microsoft.com/office/drawing/2014/main" id="{02E8C27B-B57C-DA65-FC0D-3326F3AF86C8}"/>
              </a:ext>
            </a:extLst>
          </p:cNvPr>
          <p:cNvSpPr txBox="1"/>
          <p:nvPr/>
        </p:nvSpPr>
        <p:spPr>
          <a:xfrm>
            <a:off x="820384" y="146814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A</a:t>
            </a:r>
          </a:p>
        </p:txBody>
      </p:sp>
      <p:sp>
        <p:nvSpPr>
          <p:cNvPr id="23" name="Rektangel: rundade hörn 22">
            <a:extLst>
              <a:ext uri="{FF2B5EF4-FFF2-40B4-BE49-F238E27FC236}">
                <a16:creationId xmlns:a16="http://schemas.microsoft.com/office/drawing/2014/main" id="{2227614D-808B-CFDF-9F08-3E813AC92F97}"/>
              </a:ext>
            </a:extLst>
          </p:cNvPr>
          <p:cNvSpPr/>
          <p:nvPr/>
        </p:nvSpPr>
        <p:spPr>
          <a:xfrm>
            <a:off x="673064" y="3125232"/>
            <a:ext cx="1738170" cy="773165"/>
          </a:xfrm>
          <a:prstGeom prst="roundRect">
            <a:avLst/>
          </a:prstGeom>
          <a:solidFill>
            <a:srgbClr val="EFD4C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4" name="Bild 23" descr="Möte kontur">
            <a:extLst>
              <a:ext uri="{FF2B5EF4-FFF2-40B4-BE49-F238E27FC236}">
                <a16:creationId xmlns:a16="http://schemas.microsoft.com/office/drawing/2014/main" id="{0FCCFAD1-D5A5-F840-DEE8-B7EAC23D88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949" y="3022097"/>
            <a:ext cx="914400" cy="914400"/>
          </a:xfrm>
          <a:prstGeom prst="rect">
            <a:avLst/>
          </a:prstGeom>
          <a:effectLst>
            <a:outerShdw blurRad="50800" dist="38100" dir="8100000" algn="tr" rotWithShape="0">
              <a:prstClr val="black">
                <a:alpha val="40000"/>
              </a:prstClr>
            </a:outerShdw>
          </a:effectLst>
        </p:spPr>
      </p:pic>
      <p:sp>
        <p:nvSpPr>
          <p:cNvPr id="25" name="textruta 24">
            <a:extLst>
              <a:ext uri="{FF2B5EF4-FFF2-40B4-BE49-F238E27FC236}">
                <a16:creationId xmlns:a16="http://schemas.microsoft.com/office/drawing/2014/main" id="{B1FF2B55-3D5B-DA7B-361F-7A41D4C59B5F}"/>
              </a:ext>
            </a:extLst>
          </p:cNvPr>
          <p:cNvSpPr txBox="1"/>
          <p:nvPr/>
        </p:nvSpPr>
        <p:spPr>
          <a:xfrm>
            <a:off x="820384" y="277116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B</a:t>
            </a:r>
          </a:p>
        </p:txBody>
      </p:sp>
      <p:sp>
        <p:nvSpPr>
          <p:cNvPr id="26" name="Rektangel: rundade hörn 25">
            <a:extLst>
              <a:ext uri="{FF2B5EF4-FFF2-40B4-BE49-F238E27FC236}">
                <a16:creationId xmlns:a16="http://schemas.microsoft.com/office/drawing/2014/main" id="{EA0303C5-9CC1-5506-65C2-47BC117B04D4}"/>
              </a:ext>
            </a:extLst>
          </p:cNvPr>
          <p:cNvSpPr/>
          <p:nvPr/>
        </p:nvSpPr>
        <p:spPr>
          <a:xfrm>
            <a:off x="673064" y="4466352"/>
            <a:ext cx="1738170" cy="773165"/>
          </a:xfrm>
          <a:prstGeom prst="roundRect">
            <a:avLst/>
          </a:prstGeom>
          <a:solidFill>
            <a:srgbClr val="8EA692"/>
          </a:solidFill>
          <a:ln>
            <a:solidFill>
              <a:srgbClr val="6B877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7" name="Bild 26" descr="Möte kontur">
            <a:extLst>
              <a:ext uri="{FF2B5EF4-FFF2-40B4-BE49-F238E27FC236}">
                <a16:creationId xmlns:a16="http://schemas.microsoft.com/office/drawing/2014/main" id="{B9EA1AC0-DCEB-9854-FB6A-88FCDE4FAC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949" y="4363217"/>
            <a:ext cx="914400" cy="914400"/>
          </a:xfrm>
          <a:prstGeom prst="rect">
            <a:avLst/>
          </a:prstGeom>
          <a:effectLst>
            <a:outerShdw blurRad="50800" dist="38100" dir="8100000" algn="tr" rotWithShape="0">
              <a:prstClr val="black">
                <a:alpha val="40000"/>
              </a:prstClr>
            </a:outerShdw>
          </a:effectLst>
        </p:spPr>
      </p:pic>
      <p:sp>
        <p:nvSpPr>
          <p:cNvPr id="28" name="textruta 27">
            <a:extLst>
              <a:ext uri="{FF2B5EF4-FFF2-40B4-BE49-F238E27FC236}">
                <a16:creationId xmlns:a16="http://schemas.microsoft.com/office/drawing/2014/main" id="{775CB555-3C1C-5414-311F-134967102F81}"/>
              </a:ext>
            </a:extLst>
          </p:cNvPr>
          <p:cNvSpPr txBox="1"/>
          <p:nvPr/>
        </p:nvSpPr>
        <p:spPr>
          <a:xfrm>
            <a:off x="820384" y="411228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C</a:t>
            </a:r>
          </a:p>
        </p:txBody>
      </p:sp>
      <p:sp>
        <p:nvSpPr>
          <p:cNvPr id="29" name="Rektangel: rundade hörn 28">
            <a:extLst>
              <a:ext uri="{FF2B5EF4-FFF2-40B4-BE49-F238E27FC236}">
                <a16:creationId xmlns:a16="http://schemas.microsoft.com/office/drawing/2014/main" id="{58AF0545-1E52-BFC3-EAC7-4BFB4F6EFDA2}"/>
              </a:ext>
            </a:extLst>
          </p:cNvPr>
          <p:cNvSpPr/>
          <p:nvPr/>
        </p:nvSpPr>
        <p:spPr>
          <a:xfrm>
            <a:off x="673064" y="5807472"/>
            <a:ext cx="1738170" cy="773165"/>
          </a:xfrm>
          <a:prstGeom prst="roundRect">
            <a:avLst/>
          </a:prstGeom>
          <a:solidFill>
            <a:srgbClr val="0B435D"/>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0" name="Bild 29" descr="Möte kontur">
            <a:extLst>
              <a:ext uri="{FF2B5EF4-FFF2-40B4-BE49-F238E27FC236}">
                <a16:creationId xmlns:a16="http://schemas.microsoft.com/office/drawing/2014/main" id="{DC96ED68-054A-9348-1EAE-45952E5DB1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949" y="5704337"/>
            <a:ext cx="914400" cy="914400"/>
          </a:xfrm>
          <a:prstGeom prst="rect">
            <a:avLst/>
          </a:prstGeom>
          <a:effectLst>
            <a:outerShdw blurRad="50800" dist="38100" dir="8100000" algn="tr" rotWithShape="0">
              <a:prstClr val="black">
                <a:alpha val="40000"/>
              </a:prstClr>
            </a:outerShdw>
          </a:effectLst>
        </p:spPr>
      </p:pic>
      <p:sp>
        <p:nvSpPr>
          <p:cNvPr id="31" name="textruta 30">
            <a:extLst>
              <a:ext uri="{FF2B5EF4-FFF2-40B4-BE49-F238E27FC236}">
                <a16:creationId xmlns:a16="http://schemas.microsoft.com/office/drawing/2014/main" id="{C58EB060-6FA8-C78F-B543-24433BB9653E}"/>
              </a:ext>
            </a:extLst>
          </p:cNvPr>
          <p:cNvSpPr txBox="1"/>
          <p:nvPr/>
        </p:nvSpPr>
        <p:spPr>
          <a:xfrm>
            <a:off x="820384" y="545340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D</a:t>
            </a:r>
          </a:p>
        </p:txBody>
      </p:sp>
      <p:sp>
        <p:nvSpPr>
          <p:cNvPr id="1037" name="Rektangel: rundade hörn 1036">
            <a:extLst>
              <a:ext uri="{FF2B5EF4-FFF2-40B4-BE49-F238E27FC236}">
                <a16:creationId xmlns:a16="http://schemas.microsoft.com/office/drawing/2014/main" id="{AF750DE1-0099-1A72-731A-8B5C880D717E}"/>
              </a:ext>
            </a:extLst>
          </p:cNvPr>
          <p:cNvSpPr/>
          <p:nvPr/>
        </p:nvSpPr>
        <p:spPr>
          <a:xfrm>
            <a:off x="4254147" y="1822212"/>
            <a:ext cx="1738170" cy="773165"/>
          </a:xfrm>
          <a:prstGeom prst="roundRect">
            <a:avLst/>
          </a:prstGeom>
          <a:solidFill>
            <a:srgbClr val="F3ADB3"/>
          </a:solidFill>
          <a:ln>
            <a:solidFill>
              <a:srgbClr val="ED838D"/>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38" name="Bild 1037" descr="Möte kontur">
            <a:extLst>
              <a:ext uri="{FF2B5EF4-FFF2-40B4-BE49-F238E27FC236}">
                <a16:creationId xmlns:a16="http://schemas.microsoft.com/office/drawing/2014/main" id="{52D83FFD-B29D-CD64-1C75-1FC519FD70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032" y="1719077"/>
            <a:ext cx="914400" cy="914400"/>
          </a:xfrm>
          <a:prstGeom prst="rect">
            <a:avLst/>
          </a:prstGeom>
          <a:effectLst>
            <a:outerShdw blurRad="50800" dist="38100" dir="8100000" algn="tr" rotWithShape="0">
              <a:prstClr val="black">
                <a:alpha val="40000"/>
              </a:prstClr>
            </a:outerShdw>
          </a:effectLst>
        </p:spPr>
      </p:pic>
      <p:sp>
        <p:nvSpPr>
          <p:cNvPr id="1039" name="textruta 1038">
            <a:extLst>
              <a:ext uri="{FF2B5EF4-FFF2-40B4-BE49-F238E27FC236}">
                <a16:creationId xmlns:a16="http://schemas.microsoft.com/office/drawing/2014/main" id="{82774202-43C3-430D-B209-737BCF0A012D}"/>
              </a:ext>
            </a:extLst>
          </p:cNvPr>
          <p:cNvSpPr txBox="1"/>
          <p:nvPr/>
        </p:nvSpPr>
        <p:spPr>
          <a:xfrm>
            <a:off x="4401467" y="146814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E</a:t>
            </a:r>
          </a:p>
        </p:txBody>
      </p:sp>
      <p:sp>
        <p:nvSpPr>
          <p:cNvPr id="1040" name="Rektangel: rundade hörn 1039">
            <a:extLst>
              <a:ext uri="{FF2B5EF4-FFF2-40B4-BE49-F238E27FC236}">
                <a16:creationId xmlns:a16="http://schemas.microsoft.com/office/drawing/2014/main" id="{DEBF0407-AC02-F16B-0AA4-F1FC03D75F9E}"/>
              </a:ext>
            </a:extLst>
          </p:cNvPr>
          <p:cNvSpPr/>
          <p:nvPr/>
        </p:nvSpPr>
        <p:spPr>
          <a:xfrm>
            <a:off x="4254147" y="3125232"/>
            <a:ext cx="1738170" cy="773165"/>
          </a:xfrm>
          <a:prstGeom prst="roundRect">
            <a:avLst/>
          </a:prstGeom>
          <a:solidFill>
            <a:srgbClr val="838795"/>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41" name="Bild 1040" descr="Möte kontur">
            <a:extLst>
              <a:ext uri="{FF2B5EF4-FFF2-40B4-BE49-F238E27FC236}">
                <a16:creationId xmlns:a16="http://schemas.microsoft.com/office/drawing/2014/main" id="{91DE8345-359A-5C33-7E6B-E9BAB9021C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032" y="3022097"/>
            <a:ext cx="914400" cy="914400"/>
          </a:xfrm>
          <a:prstGeom prst="rect">
            <a:avLst/>
          </a:prstGeom>
          <a:effectLst>
            <a:outerShdw blurRad="50800" dist="38100" dir="8100000" algn="tr" rotWithShape="0">
              <a:prstClr val="black">
                <a:alpha val="40000"/>
              </a:prstClr>
            </a:outerShdw>
          </a:effectLst>
        </p:spPr>
      </p:pic>
      <p:sp>
        <p:nvSpPr>
          <p:cNvPr id="1042" name="textruta 1041">
            <a:extLst>
              <a:ext uri="{FF2B5EF4-FFF2-40B4-BE49-F238E27FC236}">
                <a16:creationId xmlns:a16="http://schemas.microsoft.com/office/drawing/2014/main" id="{37211B2E-353C-353A-AE72-3C8FB630C9AF}"/>
              </a:ext>
            </a:extLst>
          </p:cNvPr>
          <p:cNvSpPr txBox="1"/>
          <p:nvPr/>
        </p:nvSpPr>
        <p:spPr>
          <a:xfrm>
            <a:off x="4401467" y="277116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F</a:t>
            </a:r>
          </a:p>
        </p:txBody>
      </p:sp>
      <p:sp>
        <p:nvSpPr>
          <p:cNvPr id="1043" name="Rektangel: rundade hörn 1042">
            <a:extLst>
              <a:ext uri="{FF2B5EF4-FFF2-40B4-BE49-F238E27FC236}">
                <a16:creationId xmlns:a16="http://schemas.microsoft.com/office/drawing/2014/main" id="{B247D49C-4B51-7CE0-2EAA-2B8AD154809A}"/>
              </a:ext>
            </a:extLst>
          </p:cNvPr>
          <p:cNvSpPr/>
          <p:nvPr/>
        </p:nvSpPr>
        <p:spPr>
          <a:xfrm>
            <a:off x="4254147" y="4466352"/>
            <a:ext cx="1738170" cy="773165"/>
          </a:xfrm>
          <a:prstGeom prst="roundRect">
            <a:avLst/>
          </a:prstGeom>
          <a:solidFill>
            <a:srgbClr val="B67E5D"/>
          </a:solidFill>
          <a:ln>
            <a:solidFill>
              <a:srgbClr val="99654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44" name="Bild 1043" descr="Möte kontur">
            <a:extLst>
              <a:ext uri="{FF2B5EF4-FFF2-40B4-BE49-F238E27FC236}">
                <a16:creationId xmlns:a16="http://schemas.microsoft.com/office/drawing/2014/main" id="{5FA6BAE9-9915-0155-3EDD-CA3C494337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032" y="4363217"/>
            <a:ext cx="914400" cy="914400"/>
          </a:xfrm>
          <a:prstGeom prst="rect">
            <a:avLst/>
          </a:prstGeom>
          <a:effectLst>
            <a:outerShdw blurRad="50800" dist="38100" dir="8100000" algn="tr" rotWithShape="0">
              <a:prstClr val="black">
                <a:alpha val="40000"/>
              </a:prstClr>
            </a:outerShdw>
          </a:effectLst>
        </p:spPr>
      </p:pic>
      <p:sp>
        <p:nvSpPr>
          <p:cNvPr id="1045" name="textruta 1044">
            <a:extLst>
              <a:ext uri="{FF2B5EF4-FFF2-40B4-BE49-F238E27FC236}">
                <a16:creationId xmlns:a16="http://schemas.microsoft.com/office/drawing/2014/main" id="{1E62C81D-F450-C95D-5F64-BF5F924719C1}"/>
              </a:ext>
            </a:extLst>
          </p:cNvPr>
          <p:cNvSpPr txBox="1"/>
          <p:nvPr/>
        </p:nvSpPr>
        <p:spPr>
          <a:xfrm>
            <a:off x="4401467" y="411228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G</a:t>
            </a:r>
          </a:p>
        </p:txBody>
      </p:sp>
      <p:sp>
        <p:nvSpPr>
          <p:cNvPr id="1046" name="Rektangel: rundade hörn 1045">
            <a:extLst>
              <a:ext uri="{FF2B5EF4-FFF2-40B4-BE49-F238E27FC236}">
                <a16:creationId xmlns:a16="http://schemas.microsoft.com/office/drawing/2014/main" id="{ABF25CCB-7E9B-6021-3A6B-B6ACB9F67092}"/>
              </a:ext>
            </a:extLst>
          </p:cNvPr>
          <p:cNvSpPr/>
          <p:nvPr/>
        </p:nvSpPr>
        <p:spPr>
          <a:xfrm>
            <a:off x="4254147" y="5807472"/>
            <a:ext cx="1738170" cy="773165"/>
          </a:xfrm>
          <a:prstGeom prst="roundRect">
            <a:avLst/>
          </a:prstGeom>
          <a:solidFill>
            <a:srgbClr val="C5B2B6"/>
          </a:solidFill>
          <a:ln>
            <a:solidFill>
              <a:srgbClr val="9B798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47" name="Bild 1046" descr="Möte kontur">
            <a:extLst>
              <a:ext uri="{FF2B5EF4-FFF2-40B4-BE49-F238E27FC236}">
                <a16:creationId xmlns:a16="http://schemas.microsoft.com/office/drawing/2014/main" id="{4C581F86-F67C-5967-1AC2-71F616E7D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032" y="5704337"/>
            <a:ext cx="914400" cy="914400"/>
          </a:xfrm>
          <a:prstGeom prst="rect">
            <a:avLst/>
          </a:prstGeom>
          <a:effectLst>
            <a:outerShdw blurRad="50800" dist="38100" dir="8100000" algn="tr" rotWithShape="0">
              <a:prstClr val="black">
                <a:alpha val="40000"/>
              </a:prstClr>
            </a:outerShdw>
          </a:effectLst>
        </p:spPr>
      </p:pic>
      <p:sp>
        <p:nvSpPr>
          <p:cNvPr id="1048" name="textruta 1047">
            <a:extLst>
              <a:ext uri="{FF2B5EF4-FFF2-40B4-BE49-F238E27FC236}">
                <a16:creationId xmlns:a16="http://schemas.microsoft.com/office/drawing/2014/main" id="{B83CEA38-33E7-9C75-E7FF-9BD96E606953}"/>
              </a:ext>
            </a:extLst>
          </p:cNvPr>
          <p:cNvSpPr txBox="1"/>
          <p:nvPr/>
        </p:nvSpPr>
        <p:spPr>
          <a:xfrm>
            <a:off x="4401467" y="5453407"/>
            <a:ext cx="1443530" cy="354065"/>
          </a:xfrm>
          <a:prstGeom prst="rect">
            <a:avLst/>
          </a:prstGeom>
        </p:spPr>
        <p:txBody>
          <a:bodyPr vert="horz" wrap="square" lIns="91440" tIns="45720" rIns="91440" bIns="45720" rtlCol="0" anchor="t">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H</a:t>
            </a:r>
          </a:p>
        </p:txBody>
      </p:sp>
      <p:sp>
        <p:nvSpPr>
          <p:cNvPr id="1049" name="textruta 1048">
            <a:extLst>
              <a:ext uri="{FF2B5EF4-FFF2-40B4-BE49-F238E27FC236}">
                <a16:creationId xmlns:a16="http://schemas.microsoft.com/office/drawing/2014/main" id="{B9763002-940E-8181-447B-63BB5C19F4C9}"/>
              </a:ext>
            </a:extLst>
          </p:cNvPr>
          <p:cNvSpPr txBox="1"/>
          <p:nvPr/>
        </p:nvSpPr>
        <p:spPr>
          <a:xfrm>
            <a:off x="2476569" y="1822085"/>
            <a:ext cx="1712242" cy="631177"/>
          </a:xfrm>
          <a:prstGeom prst="rect">
            <a:avLst/>
          </a:prstGeom>
        </p:spPr>
        <p:txBody>
          <a:bodyPr vert="horz" wrap="square" lIns="91440" tIns="45720" rIns="91440" bIns="45720" rtlCol="0" anchor="t">
            <a:normAutofit fontScale="775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Medicinsk grundutrustning &amp; generella förbrukningsvaror (med 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051" name="textruta 1050">
            <a:extLst>
              <a:ext uri="{FF2B5EF4-FFF2-40B4-BE49-F238E27FC236}">
                <a16:creationId xmlns:a16="http://schemas.microsoft.com/office/drawing/2014/main" id="{A3323C9A-B613-2C21-1823-9272B0E0A6E1}"/>
              </a:ext>
            </a:extLst>
          </p:cNvPr>
          <p:cNvSpPr txBox="1"/>
          <p:nvPr/>
        </p:nvSpPr>
        <p:spPr>
          <a:xfrm>
            <a:off x="2476569" y="3154051"/>
            <a:ext cx="1712242" cy="631177"/>
          </a:xfrm>
          <a:prstGeom prst="rect">
            <a:avLst/>
          </a:prstGeom>
        </p:spPr>
        <p:txBody>
          <a:bodyPr vert="horz" wrap="square" lIns="91440" tIns="45720" rIns="91440" bIns="45720" rtlCol="0" anchor="t">
            <a:normAutofit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Lokalvård &amp; Livsmedel &amp; Nutrition</a:t>
            </a:r>
          </a:p>
        </p:txBody>
      </p:sp>
      <p:sp>
        <p:nvSpPr>
          <p:cNvPr id="1052" name="textruta 1051">
            <a:extLst>
              <a:ext uri="{FF2B5EF4-FFF2-40B4-BE49-F238E27FC236}">
                <a16:creationId xmlns:a16="http://schemas.microsoft.com/office/drawing/2014/main" id="{CADC369A-E373-FFCA-1508-680800AA433D}"/>
              </a:ext>
            </a:extLst>
          </p:cNvPr>
          <p:cNvSpPr txBox="1"/>
          <p:nvPr/>
        </p:nvSpPr>
        <p:spPr>
          <a:xfrm>
            <a:off x="2476569" y="4476385"/>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IT – Arbetsplats och teknisk plattform</a:t>
            </a:r>
          </a:p>
        </p:txBody>
      </p:sp>
      <p:sp>
        <p:nvSpPr>
          <p:cNvPr id="1053" name="textruta 1052">
            <a:extLst>
              <a:ext uri="{FF2B5EF4-FFF2-40B4-BE49-F238E27FC236}">
                <a16:creationId xmlns:a16="http://schemas.microsoft.com/office/drawing/2014/main" id="{7CF5A0AE-B17D-1175-23B5-0A5D6110EC40}"/>
              </a:ext>
            </a:extLst>
          </p:cNvPr>
          <p:cNvSpPr txBox="1"/>
          <p:nvPr/>
        </p:nvSpPr>
        <p:spPr>
          <a:xfrm>
            <a:off x="2502497" y="5798719"/>
            <a:ext cx="1712242" cy="631177"/>
          </a:xfrm>
          <a:prstGeom prst="rect">
            <a:avLst/>
          </a:prstGeom>
        </p:spPr>
        <p:txBody>
          <a:bodyPr vert="horz" wrap="square" lIns="91440" tIns="45720" rIns="91440" bIns="45720" rtlCol="0" anchor="t">
            <a:normAutofit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Sårvård och kompression &amp; Tandvård</a:t>
            </a:r>
          </a:p>
        </p:txBody>
      </p:sp>
      <p:sp>
        <p:nvSpPr>
          <p:cNvPr id="1054" name="textruta 1053">
            <a:extLst>
              <a:ext uri="{FF2B5EF4-FFF2-40B4-BE49-F238E27FC236}">
                <a16:creationId xmlns:a16="http://schemas.microsoft.com/office/drawing/2014/main" id="{477EDF62-1471-DC9E-9F4A-C38CC7280743}"/>
              </a:ext>
            </a:extLst>
          </p:cNvPr>
          <p:cNvSpPr txBox="1"/>
          <p:nvPr/>
        </p:nvSpPr>
        <p:spPr>
          <a:xfrm>
            <a:off x="6058374" y="1805762"/>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Läkemedel</a:t>
            </a:r>
          </a:p>
        </p:txBody>
      </p:sp>
      <p:sp>
        <p:nvSpPr>
          <p:cNvPr id="1056" name="textruta 1055">
            <a:extLst>
              <a:ext uri="{FF2B5EF4-FFF2-40B4-BE49-F238E27FC236}">
                <a16:creationId xmlns:a16="http://schemas.microsoft.com/office/drawing/2014/main" id="{B6D87FCD-A0A2-B3F5-0FC8-35175E75A96A}"/>
              </a:ext>
            </a:extLst>
          </p:cNvPr>
          <p:cNvSpPr txBox="1"/>
          <p:nvPr/>
        </p:nvSpPr>
        <p:spPr>
          <a:xfrm>
            <a:off x="6050346" y="3113410"/>
            <a:ext cx="1712242" cy="631177"/>
          </a:xfrm>
          <a:prstGeom prst="rect">
            <a:avLst/>
          </a:prstGeom>
        </p:spPr>
        <p:txBody>
          <a:bodyPr vert="horz" wrap="square" lIns="91440" tIns="45720" rIns="91440" bIns="45720" rtlCol="0" anchor="t">
            <a:normAutofit fontScale="925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Generella förbrukningsvaror (med A) &amp; Inkontinens</a:t>
            </a:r>
          </a:p>
        </p:txBody>
      </p:sp>
      <p:sp>
        <p:nvSpPr>
          <p:cNvPr id="1057" name="textruta 1056">
            <a:extLst>
              <a:ext uri="{FF2B5EF4-FFF2-40B4-BE49-F238E27FC236}">
                <a16:creationId xmlns:a16="http://schemas.microsoft.com/office/drawing/2014/main" id="{52345DF0-AC4B-14A0-B1EF-ACAA09DCEBB5}"/>
              </a:ext>
            </a:extLst>
          </p:cNvPr>
          <p:cNvSpPr txBox="1"/>
          <p:nvPr/>
        </p:nvSpPr>
        <p:spPr>
          <a:xfrm>
            <a:off x="6050346" y="4446032"/>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Medicinteknik</a:t>
            </a:r>
          </a:p>
        </p:txBody>
      </p:sp>
      <p:sp>
        <p:nvSpPr>
          <p:cNvPr id="1058" name="textruta 1057">
            <a:extLst>
              <a:ext uri="{FF2B5EF4-FFF2-40B4-BE49-F238E27FC236}">
                <a16:creationId xmlns:a16="http://schemas.microsoft.com/office/drawing/2014/main" id="{7962E7B0-A875-ACE9-1461-43486A764054}"/>
              </a:ext>
            </a:extLst>
          </p:cNvPr>
          <p:cNvSpPr txBox="1"/>
          <p:nvPr/>
        </p:nvSpPr>
        <p:spPr>
          <a:xfrm>
            <a:off x="6058374" y="5807472"/>
            <a:ext cx="1712242" cy="631177"/>
          </a:xfrm>
          <a:prstGeom prst="rect">
            <a:avLst/>
          </a:prstGeom>
        </p:spPr>
        <p:txBody>
          <a:bodyPr vert="horz" wrap="square" lIns="91440" tIns="45720" rIns="91440" bIns="45720"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Tvätt och textilier</a:t>
            </a:r>
          </a:p>
        </p:txBody>
      </p:sp>
      <p:sp>
        <p:nvSpPr>
          <p:cNvPr id="2" name="Rectangle 15">
            <a:extLst>
              <a:ext uri="{FF2B5EF4-FFF2-40B4-BE49-F238E27FC236}">
                <a16:creationId xmlns:a16="http://schemas.microsoft.com/office/drawing/2014/main" id="{AB1AAF4B-B41C-0C42-E119-C12464519A4B}"/>
              </a:ext>
            </a:extLst>
          </p:cNvPr>
          <p:cNvSpPr/>
          <p:nvPr/>
        </p:nvSpPr>
        <p:spPr>
          <a:xfrm rot="5400000">
            <a:off x="5296258" y="-2575112"/>
            <a:ext cx="161365" cy="53115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mn-cs"/>
            </a:endParaRPr>
          </a:p>
        </p:txBody>
      </p:sp>
    </p:spTree>
    <p:extLst>
      <p:ext uri="{BB962C8B-B14F-4D97-AF65-F5344CB8AC3E}">
        <p14:creationId xmlns:p14="http://schemas.microsoft.com/office/powerpoint/2010/main" val="4235269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ubrik 1">
            <a:extLst>
              <a:ext uri="{FF2B5EF4-FFF2-40B4-BE49-F238E27FC236}">
                <a16:creationId xmlns:a16="http://schemas.microsoft.com/office/drawing/2014/main" id="{BB2D9FD4-A71E-5919-B3B5-D6DA198D2B3D}"/>
              </a:ext>
            </a:extLst>
          </p:cNvPr>
          <p:cNvSpPr>
            <a:spLocks noGrp="1" noChangeArrowheads="1"/>
          </p:cNvSpPr>
          <p:nvPr>
            <p:ph type="title"/>
          </p:nvPr>
        </p:nvSpPr>
        <p:spPr>
          <a:xfrm>
            <a:off x="850900" y="703263"/>
            <a:ext cx="10490200" cy="777875"/>
          </a:xfrm>
        </p:spPr>
        <p:txBody>
          <a:bodyPr/>
          <a:lstStyle/>
          <a:p>
            <a:pPr eaLnBrk="1" hangingPunct="1"/>
            <a:r>
              <a:rPr lang="sv-SE" altLang="sv-SE" sz="2400" spc="300" dirty="0">
                <a:solidFill>
                  <a:srgbClr val="000000"/>
                </a:solidFill>
                <a:latin typeface="Poppins" panose="00000500000000000000" pitchFamily="2" charset="0"/>
                <a:ea typeface="Roboto Slab" pitchFamily="2" charset="0"/>
                <a:cs typeface="Poppins" panose="00000500000000000000" pitchFamily="2" charset="0"/>
              </a:rPr>
              <a:t>Kansliets uppdrag</a:t>
            </a:r>
          </a:p>
        </p:txBody>
      </p:sp>
      <p:sp>
        <p:nvSpPr>
          <p:cNvPr id="4" name="Rektangel: rundade hörn 3">
            <a:extLst>
              <a:ext uri="{FF2B5EF4-FFF2-40B4-BE49-F238E27FC236}">
                <a16:creationId xmlns:a16="http://schemas.microsoft.com/office/drawing/2014/main" id="{ED475E7B-0428-03F9-4F44-A2E6B9885A92}"/>
              </a:ext>
            </a:extLst>
          </p:cNvPr>
          <p:cNvSpPr/>
          <p:nvPr/>
        </p:nvSpPr>
        <p:spPr>
          <a:xfrm>
            <a:off x="1576388" y="3038475"/>
            <a:ext cx="7454900" cy="1104900"/>
          </a:xfrm>
          <a:prstGeom prst="roundRect">
            <a:avLst/>
          </a:prstGeom>
          <a:solidFill>
            <a:srgbClr val="93B2C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sng"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Integrera hållbarhet i regionernas inköpsprocesser </a:t>
            </a:r>
            <a:r>
              <a:rPr kumimoji="0" lang="sv-SE" sz="1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vilket omfattar att: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Identifiera och prioritera hållbarhetsrisker i regionernas inköp,</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processleda arbetet med harmoniserade hållbarhetskrav,</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koordinera och genomföra avtalsuppföljningar. </a:t>
            </a:r>
          </a:p>
        </p:txBody>
      </p:sp>
      <p:sp>
        <p:nvSpPr>
          <p:cNvPr id="5" name="Rektangel: rundade hörn 4">
            <a:extLst>
              <a:ext uri="{FF2B5EF4-FFF2-40B4-BE49-F238E27FC236}">
                <a16:creationId xmlns:a16="http://schemas.microsoft.com/office/drawing/2014/main" id="{05B6ABC0-9FAC-0D43-6089-B2654FEF0080}"/>
              </a:ext>
            </a:extLst>
          </p:cNvPr>
          <p:cNvSpPr/>
          <p:nvPr/>
        </p:nvSpPr>
        <p:spPr>
          <a:xfrm>
            <a:off x="1576388" y="4256088"/>
            <a:ext cx="7454900" cy="777875"/>
          </a:xfrm>
          <a:prstGeom prst="roundRect">
            <a:avLst/>
          </a:prstGeom>
          <a:solidFill>
            <a:srgbClr val="93B2C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sng"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Agera kunskapscentra </a:t>
            </a:r>
            <a:r>
              <a:rPr kumimoji="0" lang="sv-SE" sz="14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för regioner och leverantörer inom områdena mänskliga rättigheter, arbetares rättigheter, miljö och affärsetik. Vara regionernas plattform för erfarenhetsutbyte inom hållbar upphandling.</a:t>
            </a:r>
          </a:p>
        </p:txBody>
      </p:sp>
      <p:sp>
        <p:nvSpPr>
          <p:cNvPr id="8" name="Rektangel: rundade hörn 7">
            <a:extLst>
              <a:ext uri="{FF2B5EF4-FFF2-40B4-BE49-F238E27FC236}">
                <a16:creationId xmlns:a16="http://schemas.microsoft.com/office/drawing/2014/main" id="{C5986596-50A2-7D5D-280B-2B09A2F4AD2C}"/>
              </a:ext>
            </a:extLst>
          </p:cNvPr>
          <p:cNvSpPr/>
          <p:nvPr/>
        </p:nvSpPr>
        <p:spPr>
          <a:xfrm>
            <a:off x="1576388" y="5146675"/>
            <a:ext cx="7454900" cy="777875"/>
          </a:xfrm>
          <a:prstGeom prst="roundRect">
            <a:avLst/>
          </a:prstGeom>
          <a:solidFill>
            <a:srgbClr val="93B2C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sng"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Utveckla nationella och internationella samarbeten </a:t>
            </a:r>
            <a:r>
              <a:rPr kumimoji="0" lang="sv-SE" sz="14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för att ta fram gemensamma arbetssätt inom hållbar upphandling. </a:t>
            </a:r>
          </a:p>
        </p:txBody>
      </p:sp>
      <p:sp>
        <p:nvSpPr>
          <p:cNvPr id="10" name="textruta 9">
            <a:extLst>
              <a:ext uri="{FF2B5EF4-FFF2-40B4-BE49-F238E27FC236}">
                <a16:creationId xmlns:a16="http://schemas.microsoft.com/office/drawing/2014/main" id="{790DCE96-784B-09F8-C45D-AB8C4B3809D0}"/>
              </a:ext>
            </a:extLst>
          </p:cNvPr>
          <p:cNvSpPr txBox="1"/>
          <p:nvPr/>
        </p:nvSpPr>
        <p:spPr>
          <a:xfrm>
            <a:off x="622300" y="2281238"/>
            <a:ext cx="841375" cy="687387"/>
          </a:xfrm>
          <a:prstGeom prst="rect">
            <a:avLst/>
          </a:prstGeom>
        </p:spPr>
        <p:txBody>
          <a:bodyPr wrap="none">
            <a:normAutofit fontScale="550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6900" b="1" i="0" u="none" strike="noStrike" kern="1200" cap="none" spc="0" normalizeH="0" baseline="0" noProof="0">
                <a:ln>
                  <a:noFill/>
                </a:ln>
                <a:solidFill>
                  <a:srgbClr val="93B2C1"/>
                </a:solidFill>
                <a:effectLst/>
                <a:uLnTx/>
                <a:uFillTx/>
                <a:latin typeface="Open Sans" panose="020B0606030504020204" pitchFamily="34" charset="0"/>
                <a:ea typeface="Open Sans" panose="020B0606030504020204" pitchFamily="34" charset="0"/>
                <a:cs typeface="Open Sans" panose="020B0606030504020204" pitchFamily="34" charset="0"/>
              </a:rPr>
              <a:t>1</a:t>
            </a:r>
          </a:p>
        </p:txBody>
      </p:sp>
      <p:sp>
        <p:nvSpPr>
          <p:cNvPr id="11" name="textruta 10">
            <a:extLst>
              <a:ext uri="{FF2B5EF4-FFF2-40B4-BE49-F238E27FC236}">
                <a16:creationId xmlns:a16="http://schemas.microsoft.com/office/drawing/2014/main" id="{8ACF8FD9-63E7-E3B4-0D16-A768CDB38950}"/>
              </a:ext>
            </a:extLst>
          </p:cNvPr>
          <p:cNvSpPr txBox="1"/>
          <p:nvPr/>
        </p:nvSpPr>
        <p:spPr>
          <a:xfrm>
            <a:off x="622300" y="4270375"/>
            <a:ext cx="841375" cy="688975"/>
          </a:xfrm>
          <a:prstGeom prst="rect">
            <a:avLst/>
          </a:prstGeom>
        </p:spPr>
        <p:txBody>
          <a:bodyPr wrap="none">
            <a:normAutofit fontScale="550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6900" b="1" i="0" u="none" strike="noStrike" kern="1200" cap="none" spc="0" normalizeH="0" baseline="0" noProof="0">
                <a:ln>
                  <a:noFill/>
                </a:ln>
                <a:solidFill>
                  <a:srgbClr val="93B2C1"/>
                </a:solidFill>
                <a:effectLst/>
                <a:uLnTx/>
                <a:uFillTx/>
                <a:latin typeface="Open Sans" panose="020B0606030504020204" pitchFamily="34" charset="0"/>
                <a:ea typeface="Open Sans" panose="020B0606030504020204" pitchFamily="34" charset="0"/>
                <a:cs typeface="Open Sans" panose="020B0606030504020204" pitchFamily="34" charset="0"/>
              </a:rPr>
              <a:t>3</a:t>
            </a:r>
          </a:p>
        </p:txBody>
      </p:sp>
      <p:sp>
        <p:nvSpPr>
          <p:cNvPr id="13" name="textruta 12">
            <a:extLst>
              <a:ext uri="{FF2B5EF4-FFF2-40B4-BE49-F238E27FC236}">
                <a16:creationId xmlns:a16="http://schemas.microsoft.com/office/drawing/2014/main" id="{54C3A0DD-DCA0-48C6-3EA6-25EA7243525C}"/>
              </a:ext>
            </a:extLst>
          </p:cNvPr>
          <p:cNvSpPr txBox="1"/>
          <p:nvPr/>
        </p:nvSpPr>
        <p:spPr>
          <a:xfrm>
            <a:off x="622300" y="5057775"/>
            <a:ext cx="841375" cy="688975"/>
          </a:xfrm>
          <a:prstGeom prst="rect">
            <a:avLst/>
          </a:prstGeom>
        </p:spPr>
        <p:txBody>
          <a:bodyPr wrap="none">
            <a:normAutofit fontScale="550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6900" b="1" i="0" u="none" strike="noStrike" kern="1200" cap="none" spc="0" normalizeH="0" baseline="0" noProof="0">
                <a:ln>
                  <a:noFill/>
                </a:ln>
                <a:solidFill>
                  <a:srgbClr val="93B2C1"/>
                </a:solidFill>
                <a:effectLst/>
                <a:uLnTx/>
                <a:uFillTx/>
                <a:latin typeface="Open Sans" panose="020B0606030504020204" pitchFamily="34" charset="0"/>
                <a:ea typeface="Open Sans" panose="020B0606030504020204" pitchFamily="34" charset="0"/>
                <a:cs typeface="Open Sans" panose="020B0606030504020204" pitchFamily="34" charset="0"/>
              </a:rPr>
              <a:t>4</a:t>
            </a:r>
          </a:p>
        </p:txBody>
      </p:sp>
      <p:sp>
        <p:nvSpPr>
          <p:cNvPr id="14" name="Rektangel: rundade hörn 13">
            <a:extLst>
              <a:ext uri="{FF2B5EF4-FFF2-40B4-BE49-F238E27FC236}">
                <a16:creationId xmlns:a16="http://schemas.microsoft.com/office/drawing/2014/main" id="{5B37DF2F-9C92-18CB-9D7A-1946D3E72AAD}"/>
              </a:ext>
            </a:extLst>
          </p:cNvPr>
          <p:cNvSpPr/>
          <p:nvPr/>
        </p:nvSpPr>
        <p:spPr>
          <a:xfrm>
            <a:off x="1576388" y="2339975"/>
            <a:ext cx="7454900" cy="608013"/>
          </a:xfrm>
          <a:prstGeom prst="roundRect">
            <a:avLst/>
          </a:prstGeom>
          <a:solidFill>
            <a:srgbClr val="93B2C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sng"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Utveckla processer och strukturer </a:t>
            </a:r>
            <a:r>
              <a:rPr kumimoji="0" lang="sv-SE" sz="1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för samarbetet mellan Sveriges regioner inom hållbar upphandling. </a:t>
            </a:r>
          </a:p>
        </p:txBody>
      </p:sp>
      <p:sp>
        <p:nvSpPr>
          <p:cNvPr id="15" name="textruta 14">
            <a:extLst>
              <a:ext uri="{FF2B5EF4-FFF2-40B4-BE49-F238E27FC236}">
                <a16:creationId xmlns:a16="http://schemas.microsoft.com/office/drawing/2014/main" id="{F7529FE2-63A9-8B97-5345-87101452CB73}"/>
              </a:ext>
            </a:extLst>
          </p:cNvPr>
          <p:cNvSpPr txBox="1"/>
          <p:nvPr/>
        </p:nvSpPr>
        <p:spPr>
          <a:xfrm>
            <a:off x="622300" y="3248025"/>
            <a:ext cx="841375" cy="687388"/>
          </a:xfrm>
          <a:prstGeom prst="rect">
            <a:avLst/>
          </a:prstGeom>
        </p:spPr>
        <p:txBody>
          <a:bodyPr wrap="none">
            <a:normAutofit fontScale="550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6900" b="1" i="0" u="none" strike="noStrike" kern="1200" cap="none" spc="0" normalizeH="0" baseline="0" noProof="0">
                <a:ln>
                  <a:noFill/>
                </a:ln>
                <a:solidFill>
                  <a:srgbClr val="93B2C1"/>
                </a:solidFill>
                <a:effectLst/>
                <a:uLnTx/>
                <a:uFillTx/>
                <a:latin typeface="Open Sans" panose="020B0606030504020204" pitchFamily="34" charset="0"/>
                <a:ea typeface="Open Sans" panose="020B0606030504020204" pitchFamily="34" charset="0"/>
                <a:cs typeface="Open Sans" panose="020B0606030504020204" pitchFamily="34" charset="0"/>
              </a:rPr>
              <a:t>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84204" y="1159377"/>
            <a:ext cx="4650632" cy="461665"/>
          </a:xfrm>
          <a:prstGeom prst="rect">
            <a:avLst/>
          </a:prstGeom>
          <a:noFill/>
        </p:spPr>
        <p:txBody>
          <a:bodyPr wrap="none" rtlCol="0">
            <a:spAutoFit/>
          </a:bodyPr>
          <a:lstStyle/>
          <a:p>
            <a:r>
              <a:rPr lang="sv-SE" sz="2400" b="1" spc="300" dirty="0">
                <a:solidFill>
                  <a:srgbClr val="000000"/>
                </a:solidFill>
                <a:latin typeface="Poppins" panose="00000500000000000000" pitchFamily="2" charset="0"/>
                <a:ea typeface="Roboto Slab" pitchFamily="2" charset="0"/>
                <a:cs typeface="Poppins" panose="00000500000000000000" pitchFamily="2" charset="0"/>
              </a:rPr>
              <a:t>Sammanfattning - Vad</a:t>
            </a:r>
          </a:p>
        </p:txBody>
      </p:sp>
      <p:sp>
        <p:nvSpPr>
          <p:cNvPr id="14" name="Rectangle 13"/>
          <p:cNvSpPr/>
          <p:nvPr/>
        </p:nvSpPr>
        <p:spPr>
          <a:xfrm flipV="1">
            <a:off x="977986" y="1865118"/>
            <a:ext cx="653325" cy="657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2"/>
              </a:solidFill>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6" name="Rectangle 15"/>
          <p:cNvSpPr/>
          <p:nvPr/>
        </p:nvSpPr>
        <p:spPr>
          <a:xfrm rot="5400000">
            <a:off x="5296258" y="-2575112"/>
            <a:ext cx="161365" cy="53115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Source Sans Pro" panose="020B0503030403020204" pitchFamily="34" charset="0"/>
              <a:ea typeface="Source Sans Pro" panose="020B0503030403020204" pitchFamily="34" charset="0"/>
            </a:endParaRPr>
          </a:p>
        </p:txBody>
      </p:sp>
      <p:sp>
        <p:nvSpPr>
          <p:cNvPr id="8" name="Slide Number Placeholder 1">
            <a:extLst>
              <a:ext uri="{FF2B5EF4-FFF2-40B4-BE49-F238E27FC236}">
                <a16:creationId xmlns:a16="http://schemas.microsoft.com/office/drawing/2014/main" id="{535444E6-DE07-6620-E6DB-B860C80B78A0}"/>
              </a:ext>
            </a:extLst>
          </p:cNvPr>
          <p:cNvSpPr txBox="1">
            <a:spLocks/>
          </p:cNvSpPr>
          <p:nvPr/>
        </p:nvSpPr>
        <p:spPr>
          <a:xfrm>
            <a:off x="9103542" y="6239672"/>
            <a:ext cx="2742406" cy="365125"/>
          </a:xfrm>
          <a:prstGeom prst="rect">
            <a:avLst/>
          </a:prstGeom>
        </p:spPr>
        <p:txBody>
          <a:bodyPr vert="horz" lIns="45720" tIns="22860" rIns="45720" bIns="22860" rtlCol="0" anchor="b"/>
          <a:lstStyle>
            <a:defPPr>
              <a:defRPr lang="en-US"/>
            </a:defPPr>
            <a:lvl1pPr marL="0" algn="r" defTabSz="1828434" rtl="0" eaLnBrk="1" latinLnBrk="0" hangingPunct="1">
              <a:defRPr sz="2400" kern="1200" spc="600">
                <a:solidFill>
                  <a:schemeClr val="tx1"/>
                </a:solidFill>
                <a:latin typeface="Source Sans Pro" panose="020B0503030403020204" pitchFamily="34" charset="0"/>
                <a:ea typeface="Source Sans Pro" panose="020B0503030403020204" pitchFamily="34" charset="0"/>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sv-SE" sz="1200"/>
              <a:t>Sida </a:t>
            </a:r>
            <a:fld id="{044D17F8-EC90-4B32-81F5-06F1B60BA548}" type="slidenum">
              <a:rPr lang="sv-SE" sz="1200"/>
              <a:pPr/>
              <a:t>15</a:t>
            </a:fld>
            <a:endParaRPr lang="sv-SE" sz="1200"/>
          </a:p>
        </p:txBody>
      </p:sp>
      <p:sp>
        <p:nvSpPr>
          <p:cNvPr id="17" name="TextBox 5">
            <a:extLst>
              <a:ext uri="{FF2B5EF4-FFF2-40B4-BE49-F238E27FC236}">
                <a16:creationId xmlns:a16="http://schemas.microsoft.com/office/drawing/2014/main" id="{ACA51123-CA52-8FFE-1D81-3ADE969E895D}"/>
              </a:ext>
            </a:extLst>
          </p:cNvPr>
          <p:cNvSpPr txBox="1"/>
          <p:nvPr/>
        </p:nvSpPr>
        <p:spPr>
          <a:xfrm>
            <a:off x="893796" y="2378207"/>
            <a:ext cx="4982380" cy="3928832"/>
          </a:xfrm>
          <a:prstGeom prst="rect">
            <a:avLst/>
          </a:prstGeom>
          <a:noFill/>
        </p:spPr>
        <p:txBody>
          <a:bodyPr wrap="square" lIns="91440" tIns="45720" rIns="91440" bIns="45720" rtlCol="0" anchor="t">
            <a:spAutoFit/>
          </a:bodyPr>
          <a:lstStyle/>
          <a:p>
            <a:pPr marL="257175" lvl="0" indent="-257175">
              <a:lnSpc>
                <a:spcPct val="120000"/>
              </a:lnSpc>
              <a:spcAft>
                <a:spcPts val="600"/>
              </a:spcAft>
              <a:buFont typeface="Arial" panose="020B0604020202020204" pitchFamily="34" charset="0"/>
              <a:buChar char="•"/>
              <a:defRPr/>
            </a:pPr>
            <a:r>
              <a:rPr lang="sv-SE" altLang="sv-SE" sz="1600" b="1" dirty="0">
                <a:latin typeface="Open Sans" panose="020B0606030504020204" pitchFamily="34" charset="0"/>
                <a:ea typeface="Open Sans" panose="020B0606030504020204" pitchFamily="34" charset="0"/>
                <a:cs typeface="Open Sans" panose="020B0606030504020204" pitchFamily="34" charset="0"/>
              </a:rPr>
              <a:t>Vad är hållbar upphandling?</a:t>
            </a:r>
            <a:r>
              <a:rPr lang="sv-SE" altLang="sv-SE" sz="1600" dirty="0">
                <a:latin typeface="Open Sans" panose="020B0606030504020204" pitchFamily="34" charset="0"/>
                <a:ea typeface="Open Sans" panose="020B0606030504020204" pitchFamily="34" charset="0"/>
                <a:cs typeface="Open Sans" panose="020B0606030504020204" pitchFamily="34" charset="0"/>
              </a:rPr>
              <a:t> Uppförandekod för leverantörer</a:t>
            </a:r>
            <a:endParaRPr lang="sv-SE" altLang="sv-SE" sz="1600" b="1" dirty="0">
              <a:latin typeface="Open Sans" panose="020B0606030504020204" pitchFamily="34" charset="0"/>
              <a:ea typeface="Open Sans" panose="020B0606030504020204" pitchFamily="34" charset="0"/>
              <a:cs typeface="Open Sans" panose="020B0606030504020204" pitchFamily="34" charset="0"/>
            </a:endParaRPr>
          </a:p>
          <a:p>
            <a:pPr marL="257175" lvl="0" indent="-257175">
              <a:lnSpc>
                <a:spcPct val="120000"/>
              </a:lnSpc>
              <a:spcAft>
                <a:spcPts val="600"/>
              </a:spcAft>
              <a:buFont typeface="Arial" panose="020B0604020202020204" pitchFamily="34" charset="0"/>
              <a:buChar char="•"/>
              <a:defRPr/>
            </a:pPr>
            <a:r>
              <a:rPr lang="sv-SE" altLang="sv-SE" sz="1600" b="1" dirty="0">
                <a:latin typeface="Open Sans" panose="020B0606030504020204" pitchFamily="34" charset="0"/>
                <a:ea typeface="Open Sans" panose="020B0606030504020204" pitchFamily="34" charset="0"/>
                <a:cs typeface="Open Sans" panose="020B0606030504020204" pitchFamily="34" charset="0"/>
              </a:rPr>
              <a:t>Vad omfattar det nationella samarbetet? </a:t>
            </a:r>
          </a:p>
          <a:p>
            <a:pPr marL="257175" lvl="0" indent="-257175">
              <a:lnSpc>
                <a:spcPct val="120000"/>
              </a:lnSpc>
              <a:spcAft>
                <a:spcPts val="600"/>
              </a:spcAft>
              <a:buFont typeface="Arial" panose="020B0604020202020204" pitchFamily="34" charset="0"/>
              <a:buChar char="•"/>
              <a:defRPr/>
            </a:pPr>
            <a:r>
              <a:rPr lang="sv-SE" altLang="sv-SE" sz="1600" dirty="0">
                <a:latin typeface="Open Sans" panose="020B0606030504020204" pitchFamily="34" charset="0"/>
                <a:ea typeface="Open Sans" panose="020B0606030504020204" pitchFamily="34" charset="0"/>
                <a:cs typeface="Open Sans" panose="020B0606030504020204" pitchFamily="34" charset="0"/>
              </a:rPr>
              <a:t>Nationella riskanalyser</a:t>
            </a:r>
          </a:p>
          <a:p>
            <a:pPr marL="257175" indent="-257175">
              <a:lnSpc>
                <a:spcPct val="120000"/>
              </a:lnSpc>
              <a:spcAft>
                <a:spcPts val="600"/>
              </a:spcAft>
              <a:buFont typeface="Arial" panose="020B0604020202020204" pitchFamily="34" charset="0"/>
              <a:buChar char="•"/>
              <a:defRPr/>
            </a:pPr>
            <a:r>
              <a:rPr lang="sv-SE" altLang="sv-SE" sz="1600" dirty="0">
                <a:latin typeface="Open Sans"/>
                <a:ea typeface="Open Sans"/>
                <a:cs typeface="Open Sans"/>
              </a:rPr>
              <a:t>Harmoniserade hållbarhetskrav </a:t>
            </a:r>
          </a:p>
          <a:p>
            <a:pPr marL="257175" lvl="0" indent="-257175">
              <a:lnSpc>
                <a:spcPct val="120000"/>
              </a:lnSpc>
              <a:spcAft>
                <a:spcPts val="600"/>
              </a:spcAft>
              <a:buFont typeface="Arial" panose="020B0604020202020204" pitchFamily="34" charset="0"/>
              <a:buChar char="•"/>
              <a:defRPr/>
            </a:pPr>
            <a:r>
              <a:rPr lang="sv-SE" altLang="sv-SE" sz="1600" dirty="0">
                <a:latin typeface="Open Sans"/>
                <a:ea typeface="Open Sans"/>
                <a:cs typeface="Open Sans"/>
              </a:rPr>
              <a:t>Nationella uppföljningar som samfinansieras och delas	</a:t>
            </a:r>
            <a:endParaRPr lang="sv-SE" dirty="0"/>
          </a:p>
          <a:p>
            <a:pPr marL="257175" indent="-257175">
              <a:lnSpc>
                <a:spcPct val="120000"/>
              </a:lnSpc>
              <a:spcAft>
                <a:spcPts val="600"/>
              </a:spcAft>
              <a:buFont typeface="Arial" panose="020B0604020202020204" pitchFamily="34" charset="0"/>
              <a:buChar char="•"/>
              <a:defRPr/>
            </a:pPr>
            <a:r>
              <a:rPr lang="sv-SE" altLang="sv-SE" sz="1600" dirty="0">
                <a:latin typeface="Open Sans" panose="020B0606030504020204" pitchFamily="34" charset="0"/>
                <a:ea typeface="Open Sans" panose="020B0606030504020204" pitchFamily="34" charset="0"/>
                <a:cs typeface="Open Sans" panose="020B0606030504020204" pitchFamily="34" charset="0"/>
              </a:rPr>
              <a:t>Kompetensutveckling</a:t>
            </a:r>
          </a:p>
          <a:p>
            <a:pPr marL="257175" lvl="0" indent="-257175">
              <a:lnSpc>
                <a:spcPct val="120000"/>
              </a:lnSpc>
              <a:spcAft>
                <a:spcPts val="600"/>
              </a:spcAft>
              <a:buFont typeface="Arial" panose="020B0604020202020204" pitchFamily="34" charset="0"/>
              <a:buChar char="•"/>
              <a:defRPr/>
            </a:pPr>
            <a:r>
              <a:rPr lang="sv-SE" altLang="sv-SE" sz="1600" dirty="0">
                <a:latin typeface="Open Sans" panose="020B0606030504020204" pitchFamily="34" charset="0"/>
                <a:ea typeface="Open Sans" panose="020B0606030504020204" pitchFamily="34" charset="0"/>
                <a:cs typeface="Open Sans" panose="020B0606030504020204" pitchFamily="34" charset="0"/>
              </a:rPr>
              <a:t>Nationellt kansli och regionala insatser</a:t>
            </a:r>
          </a:p>
          <a:p>
            <a:pPr marL="257175" lvl="0" indent="-257175">
              <a:lnSpc>
                <a:spcPct val="120000"/>
              </a:lnSpc>
              <a:spcAft>
                <a:spcPts val="600"/>
              </a:spcAft>
              <a:buFont typeface="Arial" panose="020B0604020202020204" pitchFamily="34" charset="0"/>
              <a:buChar char="•"/>
              <a:defRPr/>
            </a:pPr>
            <a:r>
              <a:rPr lang="sv-SE" altLang="sv-SE" sz="1600" dirty="0">
                <a:latin typeface="Open Sans" panose="020B0606030504020204" pitchFamily="34" charset="0"/>
                <a:ea typeface="Open Sans" panose="020B0606030504020204" pitchFamily="34" charset="0"/>
                <a:cs typeface="Open Sans" panose="020B0606030504020204" pitchFamily="34" charset="0"/>
              </a:rPr>
              <a:t>Mer information hittar du på </a:t>
            </a:r>
            <a:r>
              <a:rPr lang="sv-SE" altLang="sv-SE" sz="2000" b="1" dirty="0">
                <a:latin typeface="Open Sans" panose="020B0606030504020204" pitchFamily="34" charset="0"/>
                <a:ea typeface="Open Sans" panose="020B0606030504020204" pitchFamily="34" charset="0"/>
                <a:cs typeface="Open Sans" panose="020B0606030504020204" pitchFamily="34" charset="0"/>
                <a:hlinkClick r:id="rId3"/>
              </a:rPr>
              <a:t>www.hållbarupphandling.se</a:t>
            </a:r>
            <a:r>
              <a:rPr lang="sv-SE" altLang="sv-SE" sz="2000" b="1" dirty="0">
                <a:latin typeface="Open Sans" panose="020B0606030504020204" pitchFamily="34" charset="0"/>
                <a:ea typeface="Open Sans" panose="020B0606030504020204" pitchFamily="34" charset="0"/>
                <a:cs typeface="Open Sans" panose="020B0606030504020204" pitchFamily="34" charset="0"/>
              </a:rPr>
              <a:t> </a:t>
            </a:r>
          </a:p>
        </p:txBody>
      </p:sp>
      <p:pic>
        <p:nvPicPr>
          <p:cNvPr id="10" name="Bildobjekt 9">
            <a:extLst>
              <a:ext uri="{FF2B5EF4-FFF2-40B4-BE49-F238E27FC236}">
                <a16:creationId xmlns:a16="http://schemas.microsoft.com/office/drawing/2014/main" id="{EDD69149-2C42-E21E-352C-167BD8F7B1C3}"/>
              </a:ext>
            </a:extLst>
          </p:cNvPr>
          <p:cNvPicPr>
            <a:picLocks noChangeAspect="1"/>
          </p:cNvPicPr>
          <p:nvPr/>
        </p:nvPicPr>
        <p:blipFill>
          <a:blip r:embed="rId4"/>
          <a:stretch>
            <a:fillRect/>
          </a:stretch>
        </p:blipFill>
        <p:spPr>
          <a:xfrm>
            <a:off x="6711378" y="1537019"/>
            <a:ext cx="5480622" cy="3783962"/>
          </a:xfrm>
          <a:prstGeom prst="rect">
            <a:avLst/>
          </a:prstGeom>
        </p:spPr>
      </p:pic>
    </p:spTree>
    <p:extLst>
      <p:ext uri="{BB962C8B-B14F-4D97-AF65-F5344CB8AC3E}">
        <p14:creationId xmlns:p14="http://schemas.microsoft.com/office/powerpoint/2010/main" val="813252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E7A7912D-31E1-3F5C-FE9F-A668D9B7C4B5}"/>
              </a:ext>
            </a:extLst>
          </p:cNvPr>
          <p:cNvPicPr>
            <a:picLocks noChangeAspect="1"/>
          </p:cNvPicPr>
          <p:nvPr/>
        </p:nvPicPr>
        <p:blipFill>
          <a:blip r:embed="rId3"/>
          <a:stretch>
            <a:fillRect/>
          </a:stretch>
        </p:blipFill>
        <p:spPr>
          <a:xfrm>
            <a:off x="6601537" y="3621066"/>
            <a:ext cx="4644135" cy="2543217"/>
          </a:xfrm>
          <a:prstGeom prst="rect">
            <a:avLst/>
          </a:prstGeom>
        </p:spPr>
      </p:pic>
      <p:pic>
        <p:nvPicPr>
          <p:cNvPr id="10" name="Bildobjekt 9">
            <a:extLst>
              <a:ext uri="{FF2B5EF4-FFF2-40B4-BE49-F238E27FC236}">
                <a16:creationId xmlns:a16="http://schemas.microsoft.com/office/drawing/2014/main" id="{599DE1D8-C809-2595-C056-91E071E1D789}"/>
              </a:ext>
            </a:extLst>
          </p:cNvPr>
          <p:cNvPicPr>
            <a:picLocks noChangeAspect="1"/>
          </p:cNvPicPr>
          <p:nvPr/>
        </p:nvPicPr>
        <p:blipFill>
          <a:blip r:embed="rId4"/>
          <a:stretch>
            <a:fillRect/>
          </a:stretch>
        </p:blipFill>
        <p:spPr>
          <a:xfrm>
            <a:off x="1175877" y="3671316"/>
            <a:ext cx="4631044" cy="2545862"/>
          </a:xfrm>
          <a:prstGeom prst="rect">
            <a:avLst/>
          </a:prstGeom>
        </p:spPr>
      </p:pic>
      <p:pic>
        <p:nvPicPr>
          <p:cNvPr id="16" name="Bildobjekt 15">
            <a:extLst>
              <a:ext uri="{FF2B5EF4-FFF2-40B4-BE49-F238E27FC236}">
                <a16:creationId xmlns:a16="http://schemas.microsoft.com/office/drawing/2014/main" id="{A183267B-D117-9CBB-29C5-BF24CBE778C9}"/>
              </a:ext>
            </a:extLst>
          </p:cNvPr>
          <p:cNvPicPr>
            <a:picLocks noChangeAspect="1"/>
          </p:cNvPicPr>
          <p:nvPr/>
        </p:nvPicPr>
        <p:blipFill>
          <a:blip r:embed="rId5"/>
          <a:stretch>
            <a:fillRect/>
          </a:stretch>
        </p:blipFill>
        <p:spPr>
          <a:xfrm>
            <a:off x="1228907" y="619626"/>
            <a:ext cx="4524984" cy="2553469"/>
          </a:xfrm>
          <a:prstGeom prst="rect">
            <a:avLst/>
          </a:prstGeom>
        </p:spPr>
      </p:pic>
      <p:grpSp>
        <p:nvGrpSpPr>
          <p:cNvPr id="14" name="Grupp 13">
            <a:extLst>
              <a:ext uri="{FF2B5EF4-FFF2-40B4-BE49-F238E27FC236}">
                <a16:creationId xmlns:a16="http://schemas.microsoft.com/office/drawing/2014/main" id="{A7952D67-B337-15EA-5A64-77AB6909FC8C}"/>
              </a:ext>
            </a:extLst>
          </p:cNvPr>
          <p:cNvGrpSpPr/>
          <p:nvPr/>
        </p:nvGrpSpPr>
        <p:grpSpPr>
          <a:xfrm>
            <a:off x="6338316" y="1483121"/>
            <a:ext cx="4732940" cy="863908"/>
            <a:chOff x="2084722" y="3653442"/>
            <a:chExt cx="18598203" cy="3394746"/>
          </a:xfrm>
        </p:grpSpPr>
        <p:sp>
          <p:nvSpPr>
            <p:cNvPr id="7" name="TextBox 6"/>
            <p:cNvSpPr txBox="1"/>
            <p:nvPr/>
          </p:nvSpPr>
          <p:spPr>
            <a:xfrm>
              <a:off x="2084722" y="4496944"/>
              <a:ext cx="18598203" cy="2551244"/>
            </a:xfrm>
            <a:prstGeom prst="rect">
              <a:avLst/>
            </a:prstGeom>
            <a:noFill/>
          </p:spPr>
          <p:txBody>
            <a:bodyPr wrap="none" lIns="91440" tIns="45720" rIns="91440" bIns="45720" rtlCol="0" anchor="t">
              <a:spAutoFit/>
            </a:bodyPr>
            <a:lstStyle/>
            <a:p>
              <a:pPr defTabSz="459325">
                <a:spcAft>
                  <a:spcPts val="548"/>
                </a:spcAft>
              </a:pPr>
              <a:r>
                <a:rPr lang="en-US" sz="3654" b="1" kern="1200" err="1">
                  <a:solidFill>
                    <a:srgbClr val="E67E67"/>
                  </a:solidFill>
                  <a:latin typeface="Poppins"/>
                  <a:ea typeface="+mj-ea"/>
                  <a:cs typeface="Poppins"/>
                </a:rPr>
                <a:t>Från</a:t>
              </a:r>
              <a:r>
                <a:rPr lang="en-US" sz="3654" b="1" kern="1200">
                  <a:solidFill>
                    <a:srgbClr val="E67E67"/>
                  </a:solidFill>
                  <a:latin typeface="Poppins"/>
                  <a:ea typeface="+mj-ea"/>
                  <a:cs typeface="Poppins"/>
                </a:rPr>
                <a:t> risk till </a:t>
              </a:r>
              <a:r>
                <a:rPr lang="en-US" sz="3654" b="1" kern="1200" err="1">
                  <a:solidFill>
                    <a:srgbClr val="E67E67"/>
                  </a:solidFill>
                  <a:latin typeface="Poppins"/>
                  <a:ea typeface="+mj-ea"/>
                  <a:cs typeface="Poppins"/>
                </a:rPr>
                <a:t>åtgärd</a:t>
              </a:r>
              <a:endParaRPr lang="en-US" sz="4000" b="1">
                <a:solidFill>
                  <a:srgbClr val="E67E67"/>
                </a:solidFill>
                <a:latin typeface="Poppins" pitchFamily="2" charset="77"/>
                <a:ea typeface="+mj-ea"/>
                <a:cs typeface="Poppins" pitchFamily="2" charset="77"/>
              </a:endParaRPr>
            </a:p>
          </p:txBody>
        </p:sp>
        <p:sp>
          <p:nvSpPr>
            <p:cNvPr id="8" name="Rectangle 7"/>
            <p:cNvSpPr/>
            <p:nvPr/>
          </p:nvSpPr>
          <p:spPr>
            <a:xfrm>
              <a:off x="2176214" y="6709647"/>
              <a:ext cx="3841130" cy="914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7C8F97"/>
                </a:solidFill>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3" name="Rectangle 12"/>
            <p:cNvSpPr/>
            <p:nvPr/>
          </p:nvSpPr>
          <p:spPr>
            <a:xfrm flipV="1">
              <a:off x="2296443" y="3653442"/>
              <a:ext cx="3720899" cy="1214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7C8F97"/>
                </a:solidFill>
                <a:latin typeface="Source Sans Pro" panose="020B0503030403020204" pitchFamily="34" charset="0"/>
                <a:ea typeface="Source Sans Pro" panose="020B0503030403020204" pitchFamily="34" charset="0"/>
                <a:cs typeface="Open Sans" panose="020B0606030504020204" pitchFamily="34" charset="0"/>
              </a:endParaRPr>
            </a:p>
          </p:txBody>
        </p:sp>
      </p:grpSp>
    </p:spTree>
    <p:extLst>
      <p:ext uri="{BB962C8B-B14F-4D97-AF65-F5344CB8AC3E}">
        <p14:creationId xmlns:p14="http://schemas.microsoft.com/office/powerpoint/2010/main" val="2641998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flipV="1">
            <a:off x="977986" y="1865118"/>
            <a:ext cx="653325" cy="657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7C8F97"/>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pic>
        <p:nvPicPr>
          <p:cNvPr id="5" name="Bildobjekt 4">
            <a:extLst>
              <a:ext uri="{FF2B5EF4-FFF2-40B4-BE49-F238E27FC236}">
                <a16:creationId xmlns:a16="http://schemas.microsoft.com/office/drawing/2014/main" id="{980D393B-AF19-3EA1-B56A-8AEC92822F54}"/>
              </a:ext>
            </a:extLst>
          </p:cNvPr>
          <p:cNvPicPr>
            <a:picLocks noChangeAspect="1"/>
          </p:cNvPicPr>
          <p:nvPr/>
        </p:nvPicPr>
        <p:blipFill>
          <a:blip r:embed="rId3"/>
          <a:stretch>
            <a:fillRect/>
          </a:stretch>
        </p:blipFill>
        <p:spPr>
          <a:xfrm>
            <a:off x="977986" y="852751"/>
            <a:ext cx="4524984" cy="2553469"/>
          </a:xfrm>
          <a:prstGeom prst="rect">
            <a:avLst/>
          </a:prstGeom>
        </p:spPr>
      </p:pic>
      <p:pic>
        <p:nvPicPr>
          <p:cNvPr id="7" name="Bildobjekt 6">
            <a:extLst>
              <a:ext uri="{FF2B5EF4-FFF2-40B4-BE49-F238E27FC236}">
                <a16:creationId xmlns:a16="http://schemas.microsoft.com/office/drawing/2014/main" id="{58C94391-574C-ECBB-0DF9-6038E1EB4008}"/>
              </a:ext>
            </a:extLst>
          </p:cNvPr>
          <p:cNvPicPr>
            <a:picLocks noChangeAspect="1"/>
          </p:cNvPicPr>
          <p:nvPr/>
        </p:nvPicPr>
        <p:blipFill>
          <a:blip r:embed="rId4"/>
          <a:stretch>
            <a:fillRect/>
          </a:stretch>
        </p:blipFill>
        <p:spPr>
          <a:xfrm>
            <a:off x="6096000" y="852751"/>
            <a:ext cx="5311589" cy="4351863"/>
          </a:xfrm>
          <a:prstGeom prst="rect">
            <a:avLst/>
          </a:prstGeom>
        </p:spPr>
      </p:pic>
    </p:spTree>
    <p:extLst>
      <p:ext uri="{BB962C8B-B14F-4D97-AF65-F5344CB8AC3E}">
        <p14:creationId xmlns:p14="http://schemas.microsoft.com/office/powerpoint/2010/main" val="1505958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4ABA7A-AC7D-0A8D-5831-3FD892C1A49A}"/>
              </a:ext>
            </a:extLst>
          </p:cNvPr>
          <p:cNvSpPr>
            <a:spLocks noGrp="1"/>
          </p:cNvSpPr>
          <p:nvPr>
            <p:ph type="title"/>
          </p:nvPr>
        </p:nvSpPr>
        <p:spPr/>
        <p:txBody>
          <a:bodyPr/>
          <a:lstStyle/>
          <a:p>
            <a:r>
              <a:rPr lang="sv-SE" dirty="0"/>
              <a:t>16 prioriterade inköpskategorier</a:t>
            </a:r>
          </a:p>
        </p:txBody>
      </p:sp>
      <p:pic>
        <p:nvPicPr>
          <p:cNvPr id="5" name="Bildobjekt 4">
            <a:extLst>
              <a:ext uri="{FF2B5EF4-FFF2-40B4-BE49-F238E27FC236}">
                <a16:creationId xmlns:a16="http://schemas.microsoft.com/office/drawing/2014/main" id="{3CF5ED06-ED01-5099-9ED5-D40247A7DDDD}"/>
              </a:ext>
            </a:extLst>
          </p:cNvPr>
          <p:cNvPicPr>
            <a:picLocks noChangeAspect="1"/>
          </p:cNvPicPr>
          <p:nvPr/>
        </p:nvPicPr>
        <p:blipFill>
          <a:blip r:embed="rId3"/>
          <a:stretch>
            <a:fillRect/>
          </a:stretch>
        </p:blipFill>
        <p:spPr>
          <a:xfrm>
            <a:off x="1424066" y="1543050"/>
            <a:ext cx="8934137" cy="5314950"/>
          </a:xfrm>
          <a:prstGeom prst="rect">
            <a:avLst/>
          </a:prstGeom>
        </p:spPr>
      </p:pic>
    </p:spTree>
    <p:extLst>
      <p:ext uri="{BB962C8B-B14F-4D97-AF65-F5344CB8AC3E}">
        <p14:creationId xmlns:p14="http://schemas.microsoft.com/office/powerpoint/2010/main" val="2887941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35444E6-DE07-6620-E6DB-B860C80B78A0}"/>
              </a:ext>
            </a:extLst>
          </p:cNvPr>
          <p:cNvSpPr txBox="1">
            <a:spLocks/>
          </p:cNvSpPr>
          <p:nvPr/>
        </p:nvSpPr>
        <p:spPr>
          <a:xfrm>
            <a:off x="9103542" y="6239672"/>
            <a:ext cx="2742406" cy="365125"/>
          </a:xfrm>
          <a:prstGeom prst="rect">
            <a:avLst/>
          </a:prstGeom>
        </p:spPr>
        <p:txBody>
          <a:bodyPr vert="horz" lIns="45720" tIns="22860" rIns="45720" bIns="22860" rtlCol="0" anchor="b"/>
          <a:lstStyle>
            <a:defPPr>
              <a:defRPr lang="en-US"/>
            </a:defPPr>
            <a:lvl1pPr marL="0" algn="r" defTabSz="1828434" rtl="0" eaLnBrk="1" latinLnBrk="0" hangingPunct="1">
              <a:defRPr sz="2400" kern="1200" spc="600">
                <a:solidFill>
                  <a:schemeClr val="tx1"/>
                </a:solidFill>
                <a:latin typeface="Source Sans Pro" panose="020B0503030403020204" pitchFamily="34" charset="0"/>
                <a:ea typeface="Source Sans Pro" panose="020B0503030403020204" pitchFamily="34" charset="0"/>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marL="0" marR="0" lvl="0" indent="0" algn="r" defTabSz="1828434"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rPr>
              <a:t>Sida </a:t>
            </a:r>
            <a:fld id="{044D17F8-EC90-4B32-81F5-06F1B60BA548}" type="slidenum">
              <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rPr>
              <a:pPr marL="0" marR="0" lvl="0" indent="0" algn="r" defTabSz="1828434"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endParaRPr>
          </a:p>
        </p:txBody>
      </p:sp>
      <p:sp>
        <p:nvSpPr>
          <p:cNvPr id="17" name="TextBox 5">
            <a:extLst>
              <a:ext uri="{FF2B5EF4-FFF2-40B4-BE49-F238E27FC236}">
                <a16:creationId xmlns:a16="http://schemas.microsoft.com/office/drawing/2014/main" id="{ACA51123-CA52-8FFE-1D81-3ADE969E895D}"/>
              </a:ext>
            </a:extLst>
          </p:cNvPr>
          <p:cNvSpPr txBox="1"/>
          <p:nvPr/>
        </p:nvSpPr>
        <p:spPr>
          <a:xfrm>
            <a:off x="884204" y="3575301"/>
            <a:ext cx="4982380" cy="2200602"/>
          </a:xfrm>
          <a:prstGeom prst="rect">
            <a:avLst/>
          </a:prstGeom>
          <a:noFill/>
        </p:spPr>
        <p:txBody>
          <a:bodyPr wrap="square" lIns="91440" tIns="45720" rIns="91440" bIns="45720" rtlCol="0" anchor="t">
            <a:spAutoFit/>
          </a:bodyPr>
          <a:lstStyle/>
          <a:p>
            <a:pPr marL="257175" indent="-257175">
              <a:spcAft>
                <a:spcPts val="600"/>
              </a:spcAft>
              <a:buFont typeface="Arial" panose="020B0604020202020204" pitchFamily="34" charset="0"/>
              <a:buChar char="•"/>
              <a:defRPr/>
            </a:pPr>
            <a:r>
              <a:rPr kumimoji="0" lang="sv-SE" sz="1600" b="0" i="0" u="none" strike="noStrike" kern="1200" cap="none" spc="0" normalizeH="0" baseline="0" noProof="0" dirty="0">
                <a:ln>
                  <a:noFill/>
                </a:ln>
                <a:solidFill>
                  <a:srgbClr val="000000"/>
                </a:solidFill>
                <a:effectLst/>
                <a:uLnTx/>
                <a:uFillTx/>
                <a:latin typeface="Open Sans"/>
                <a:ea typeface="Open Sans"/>
                <a:cs typeface="Open Sans"/>
              </a:rPr>
              <a:t>Inom de nationellt prioriterade områdena ska de harmoniserade kraven läggas med.</a:t>
            </a:r>
            <a:r>
              <a:rPr lang="sv-SE" sz="1600" dirty="0">
                <a:solidFill>
                  <a:srgbClr val="000000"/>
                </a:solidFill>
                <a:latin typeface="Open Sans"/>
                <a:ea typeface="Open Sans"/>
                <a:cs typeface="Open Sans"/>
              </a:rPr>
              <a:t> </a:t>
            </a:r>
          </a:p>
          <a:p>
            <a:pPr>
              <a:spcAft>
                <a:spcPts val="600"/>
              </a:spcAft>
              <a:defRPr/>
            </a:pPr>
            <a:endParaRPr lang="sv-SE" sz="1600" dirty="0">
              <a:solidFill>
                <a:srgbClr val="000000"/>
              </a:solidFill>
              <a:latin typeface="Open Sans"/>
              <a:ea typeface="Open Sans"/>
              <a:cs typeface="Open Sans"/>
            </a:endParaRPr>
          </a:p>
          <a:p>
            <a:pPr marR="0" lvl="0" algn="l" defTabSz="457200" rtl="0" eaLnBrk="1" fontAlgn="auto" latinLnBrk="0" hangingPunct="1">
              <a:lnSpc>
                <a:spcPct val="100000"/>
              </a:lnSpc>
              <a:spcBef>
                <a:spcPts val="0"/>
              </a:spcBef>
              <a:spcAft>
                <a:spcPts val="600"/>
              </a:spcAft>
              <a:buClrTx/>
              <a:buSzTx/>
              <a:tabLst/>
              <a:defRPr/>
            </a:pPr>
            <a:endParaRPr kumimoji="0" lang="sv-SE" sz="16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dirty="0">
              <a:ln>
                <a:noFill/>
              </a:ln>
              <a:solidFill>
                <a:srgbClr val="000000"/>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pic>
        <p:nvPicPr>
          <p:cNvPr id="3" name="Platshållare för innehåll 8" descr="En bild som visar text, elektronik, dator, skärmbild">
            <a:extLst>
              <a:ext uri="{FF2B5EF4-FFF2-40B4-BE49-F238E27FC236}">
                <a16:creationId xmlns:a16="http://schemas.microsoft.com/office/drawing/2014/main" id="{37BD7F40-4ADF-B64D-4210-02A9E34E1299}"/>
              </a:ext>
            </a:extLst>
          </p:cNvPr>
          <p:cNvPicPr>
            <a:picLocks noChangeAspect="1"/>
          </p:cNvPicPr>
          <p:nvPr/>
        </p:nvPicPr>
        <p:blipFill rotWithShape="1">
          <a:blip r:embed="rId3">
            <a:extLst>
              <a:ext uri="{28A0092B-C50C-407E-A947-70E740481C1C}">
                <a14:useLocalDpi xmlns:a14="http://schemas.microsoft.com/office/drawing/2010/main" val="0"/>
              </a:ext>
            </a:extLst>
          </a:blip>
          <a:srcRect t="5783"/>
          <a:stretch/>
        </p:blipFill>
        <p:spPr>
          <a:xfrm>
            <a:off x="6500781" y="1390209"/>
            <a:ext cx="5205522" cy="3057623"/>
          </a:xfrm>
          <a:prstGeom prst="rect">
            <a:avLst/>
          </a:prstGeom>
        </p:spPr>
      </p:pic>
      <p:pic>
        <p:nvPicPr>
          <p:cNvPr id="4" name="Bildobjekt 3">
            <a:extLst>
              <a:ext uri="{FF2B5EF4-FFF2-40B4-BE49-F238E27FC236}">
                <a16:creationId xmlns:a16="http://schemas.microsoft.com/office/drawing/2014/main" id="{F6E411C3-1D63-455C-4FBE-3DA8BF150F70}"/>
              </a:ext>
            </a:extLst>
          </p:cNvPr>
          <p:cNvPicPr>
            <a:picLocks noChangeAspect="1"/>
          </p:cNvPicPr>
          <p:nvPr/>
        </p:nvPicPr>
        <p:blipFill>
          <a:blip r:embed="rId4"/>
          <a:stretch>
            <a:fillRect/>
          </a:stretch>
        </p:blipFill>
        <p:spPr>
          <a:xfrm>
            <a:off x="1059872" y="373158"/>
            <a:ext cx="4631044" cy="2545862"/>
          </a:xfrm>
          <a:prstGeom prst="rect">
            <a:avLst/>
          </a:prstGeom>
        </p:spPr>
      </p:pic>
    </p:spTree>
    <p:extLst>
      <p:ext uri="{BB962C8B-B14F-4D97-AF65-F5344CB8AC3E}">
        <p14:creationId xmlns:p14="http://schemas.microsoft.com/office/powerpoint/2010/main" val="3327555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9517C5-85BD-B6E9-716B-04ECED3E283B}"/>
              </a:ext>
            </a:extLst>
          </p:cNvPr>
          <p:cNvSpPr>
            <a:spLocks noGrp="1"/>
          </p:cNvSpPr>
          <p:nvPr>
            <p:ph type="ctrTitle"/>
          </p:nvPr>
        </p:nvSpPr>
        <p:spPr/>
        <p:txBody>
          <a:bodyPr/>
          <a:lstStyle/>
          <a:p>
            <a:r>
              <a:rPr lang="sv-SE" sz="4600" dirty="0"/>
              <a:t>Hållbar upphandling </a:t>
            </a:r>
            <a:br>
              <a:rPr lang="sv-SE" sz="4600" dirty="0"/>
            </a:br>
            <a:r>
              <a:rPr lang="sv-SE" sz="4600" dirty="0"/>
              <a:t>– varför, vad och hur</a:t>
            </a:r>
          </a:p>
        </p:txBody>
      </p:sp>
      <p:sp>
        <p:nvSpPr>
          <p:cNvPr id="3" name="Underrubrik 2">
            <a:extLst>
              <a:ext uri="{FF2B5EF4-FFF2-40B4-BE49-F238E27FC236}">
                <a16:creationId xmlns:a16="http://schemas.microsoft.com/office/drawing/2014/main" id="{FCAE7661-53F8-C272-5D48-A16E5F37139F}"/>
              </a:ext>
            </a:extLst>
          </p:cNvPr>
          <p:cNvSpPr>
            <a:spLocks noGrp="1"/>
          </p:cNvSpPr>
          <p:nvPr>
            <p:ph type="subTitle" idx="1"/>
          </p:nvPr>
        </p:nvSpPr>
        <p:spPr>
          <a:xfrm>
            <a:off x="1507067" y="3490763"/>
            <a:ext cx="9168552" cy="1767037"/>
          </a:xfrm>
        </p:spPr>
        <p:txBody>
          <a:bodyPr>
            <a:normAutofit/>
          </a:bodyPr>
          <a:lstStyle/>
          <a:p>
            <a:r>
              <a:rPr lang="sv-SE" dirty="0"/>
              <a:t>En introduktion till Regionsamarbetet Hållbar Upphandling</a:t>
            </a:r>
          </a:p>
          <a:p>
            <a:endParaRPr lang="sv-SE" dirty="0"/>
          </a:p>
        </p:txBody>
      </p:sp>
    </p:spTree>
    <p:extLst>
      <p:ext uri="{BB962C8B-B14F-4D97-AF65-F5344CB8AC3E}">
        <p14:creationId xmlns:p14="http://schemas.microsoft.com/office/powerpoint/2010/main" val="2863539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B8A8DBFC-4526-41BD-0B9D-1CD3E055B28B}"/>
              </a:ext>
            </a:extLst>
          </p:cNvPr>
          <p:cNvPicPr>
            <a:picLocks noChangeAspect="1"/>
          </p:cNvPicPr>
          <p:nvPr/>
        </p:nvPicPr>
        <p:blipFill>
          <a:blip r:embed="rId3"/>
          <a:stretch>
            <a:fillRect/>
          </a:stretch>
        </p:blipFill>
        <p:spPr>
          <a:xfrm>
            <a:off x="1009374" y="643466"/>
            <a:ext cx="10173252" cy="5571067"/>
          </a:xfrm>
          <a:prstGeom prst="rect">
            <a:avLst/>
          </a:prstGeom>
        </p:spPr>
      </p:pic>
    </p:spTree>
    <p:extLst>
      <p:ext uri="{BB962C8B-B14F-4D97-AF65-F5344CB8AC3E}">
        <p14:creationId xmlns:p14="http://schemas.microsoft.com/office/powerpoint/2010/main" val="4206471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84204" y="1159377"/>
            <a:ext cx="5540299"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300" normalizeH="0" baseline="0" noProof="0" dirty="0">
                <a:ln>
                  <a:noFill/>
                </a:ln>
                <a:solidFill>
                  <a:srgbClr val="000000"/>
                </a:solidFill>
                <a:effectLst/>
                <a:uLnTx/>
                <a:uFillTx/>
                <a:latin typeface="Poppins" panose="00000500000000000000" pitchFamily="2" charset="0"/>
                <a:ea typeface="Roboto Slab" pitchFamily="2" charset="0"/>
                <a:cs typeface="Poppins" panose="00000500000000000000" pitchFamily="2" charset="0"/>
              </a:rPr>
              <a:t>Nationell avtalsuppföljning</a:t>
            </a:r>
          </a:p>
        </p:txBody>
      </p:sp>
      <p:sp>
        <p:nvSpPr>
          <p:cNvPr id="14" name="Rectangle 13"/>
          <p:cNvSpPr/>
          <p:nvPr/>
        </p:nvSpPr>
        <p:spPr>
          <a:xfrm flipV="1">
            <a:off x="977986" y="1865118"/>
            <a:ext cx="653325" cy="657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7C8F97"/>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6" name="Rectangle 15"/>
          <p:cNvSpPr/>
          <p:nvPr/>
        </p:nvSpPr>
        <p:spPr>
          <a:xfrm rot="5400000">
            <a:off x="5296258" y="-2575112"/>
            <a:ext cx="161365" cy="53115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mn-cs"/>
            </a:endParaRPr>
          </a:p>
        </p:txBody>
      </p:sp>
      <p:sp>
        <p:nvSpPr>
          <p:cNvPr id="8" name="Slide Number Placeholder 1">
            <a:extLst>
              <a:ext uri="{FF2B5EF4-FFF2-40B4-BE49-F238E27FC236}">
                <a16:creationId xmlns:a16="http://schemas.microsoft.com/office/drawing/2014/main" id="{535444E6-DE07-6620-E6DB-B860C80B78A0}"/>
              </a:ext>
            </a:extLst>
          </p:cNvPr>
          <p:cNvSpPr txBox="1">
            <a:spLocks/>
          </p:cNvSpPr>
          <p:nvPr/>
        </p:nvSpPr>
        <p:spPr>
          <a:xfrm>
            <a:off x="9103542" y="6239672"/>
            <a:ext cx="2742406" cy="365125"/>
          </a:xfrm>
          <a:prstGeom prst="rect">
            <a:avLst/>
          </a:prstGeom>
        </p:spPr>
        <p:txBody>
          <a:bodyPr vert="horz" lIns="45720" tIns="22860" rIns="45720" bIns="22860" rtlCol="0" anchor="b"/>
          <a:lstStyle>
            <a:defPPr>
              <a:defRPr lang="en-US"/>
            </a:defPPr>
            <a:lvl1pPr marL="0" algn="r" defTabSz="1828434" rtl="0" eaLnBrk="1" latinLnBrk="0" hangingPunct="1">
              <a:defRPr sz="2400" kern="1200" spc="600">
                <a:solidFill>
                  <a:schemeClr val="tx1"/>
                </a:solidFill>
                <a:latin typeface="Source Sans Pro" panose="020B0503030403020204" pitchFamily="34" charset="0"/>
                <a:ea typeface="Source Sans Pro" panose="020B0503030403020204" pitchFamily="34" charset="0"/>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marL="0" marR="0" lvl="0" indent="0" algn="r" defTabSz="1828434"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rPr>
              <a:t>Sida </a:t>
            </a:r>
            <a:fld id="{044D17F8-EC90-4B32-81F5-06F1B60BA548}" type="slidenum">
              <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rPr>
              <a:pPr marL="0" marR="0" lvl="0" indent="0" algn="r" defTabSz="1828434"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endParaRPr>
          </a:p>
        </p:txBody>
      </p:sp>
      <p:sp>
        <p:nvSpPr>
          <p:cNvPr id="17" name="TextBox 5">
            <a:extLst>
              <a:ext uri="{FF2B5EF4-FFF2-40B4-BE49-F238E27FC236}">
                <a16:creationId xmlns:a16="http://schemas.microsoft.com/office/drawing/2014/main" id="{ACA51123-CA52-8FFE-1D81-3ADE969E895D}"/>
              </a:ext>
            </a:extLst>
          </p:cNvPr>
          <p:cNvSpPr txBox="1"/>
          <p:nvPr/>
        </p:nvSpPr>
        <p:spPr>
          <a:xfrm>
            <a:off x="893796" y="2378207"/>
            <a:ext cx="4982380" cy="195438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sv-SE" sz="16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graphicFrame>
        <p:nvGraphicFramePr>
          <p:cNvPr id="2" name="Diagram 1">
            <a:extLst>
              <a:ext uri="{FF2B5EF4-FFF2-40B4-BE49-F238E27FC236}">
                <a16:creationId xmlns:a16="http://schemas.microsoft.com/office/drawing/2014/main" id="{7FDE8ADB-3C68-352F-E4B7-281252BE934F}"/>
              </a:ext>
            </a:extLst>
          </p:cNvPr>
          <p:cNvGraphicFramePr/>
          <p:nvPr/>
        </p:nvGraphicFramePr>
        <p:xfrm>
          <a:off x="8611770" y="22402"/>
          <a:ext cx="4295240" cy="242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ktangel: rundade hörn 2">
            <a:extLst>
              <a:ext uri="{FF2B5EF4-FFF2-40B4-BE49-F238E27FC236}">
                <a16:creationId xmlns:a16="http://schemas.microsoft.com/office/drawing/2014/main" id="{E4A983A6-DA35-FA3F-73E4-78434C6DCA6D}"/>
              </a:ext>
            </a:extLst>
          </p:cNvPr>
          <p:cNvSpPr/>
          <p:nvPr/>
        </p:nvSpPr>
        <p:spPr>
          <a:xfrm>
            <a:off x="824476" y="3171917"/>
            <a:ext cx="2327025" cy="2335276"/>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CC6600"/>
              </a:solidFill>
              <a:effectLst/>
              <a:uLnTx/>
              <a:uFillTx/>
              <a:latin typeface="Calibri" panose="020F0502020204030204"/>
              <a:ea typeface="+mn-ea"/>
              <a:cs typeface="+mn-cs"/>
            </a:endParaRPr>
          </a:p>
        </p:txBody>
      </p:sp>
      <p:sp>
        <p:nvSpPr>
          <p:cNvPr id="4" name="Rektangel: rundade hörn 3">
            <a:extLst>
              <a:ext uri="{FF2B5EF4-FFF2-40B4-BE49-F238E27FC236}">
                <a16:creationId xmlns:a16="http://schemas.microsoft.com/office/drawing/2014/main" id="{DE6C74F3-60C3-5161-C84D-11424BCFADB6}"/>
              </a:ext>
            </a:extLst>
          </p:cNvPr>
          <p:cNvSpPr/>
          <p:nvPr/>
        </p:nvSpPr>
        <p:spPr>
          <a:xfrm>
            <a:off x="4478719" y="3160363"/>
            <a:ext cx="2327025" cy="2335276"/>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CC6600"/>
              </a:solidFill>
              <a:effectLst/>
              <a:uLnTx/>
              <a:uFillTx/>
              <a:latin typeface="Calibri" panose="020F0502020204030204"/>
              <a:ea typeface="+mn-ea"/>
              <a:cs typeface="+mn-cs"/>
            </a:endParaRPr>
          </a:p>
        </p:txBody>
      </p:sp>
      <p:sp>
        <p:nvSpPr>
          <p:cNvPr id="5" name="Rektangel: rundade hörn 4">
            <a:extLst>
              <a:ext uri="{FF2B5EF4-FFF2-40B4-BE49-F238E27FC236}">
                <a16:creationId xmlns:a16="http://schemas.microsoft.com/office/drawing/2014/main" id="{CEA6B165-FDE2-659F-DCEA-02CC51978E3E}"/>
              </a:ext>
            </a:extLst>
          </p:cNvPr>
          <p:cNvSpPr/>
          <p:nvPr/>
        </p:nvSpPr>
        <p:spPr>
          <a:xfrm>
            <a:off x="8286749" y="3212403"/>
            <a:ext cx="2472641" cy="233781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CC6600"/>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D290F76D-82C8-2042-1EB0-BD5C2BB67936}"/>
              </a:ext>
            </a:extLst>
          </p:cNvPr>
          <p:cNvSpPr txBox="1"/>
          <p:nvPr/>
        </p:nvSpPr>
        <p:spPr>
          <a:xfrm>
            <a:off x="824476" y="2304169"/>
            <a:ext cx="25431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srgbClr val="000000">
                    <a:lumMod val="65000"/>
                    <a:lumOff val="35000"/>
                  </a:srgbClr>
                </a:solidFill>
                <a:effectLst/>
                <a:uLnTx/>
                <a:uFillTx/>
                <a:latin typeface="Poppins" panose="00000500000000000000" pitchFamily="2" charset="0"/>
                <a:ea typeface="+mn-ea"/>
                <a:cs typeface="Poppins" panose="00000500000000000000" pitchFamily="2" charset="0"/>
              </a:rPr>
              <a:t>Egenrapportering (enkät)</a:t>
            </a:r>
          </a:p>
        </p:txBody>
      </p:sp>
      <p:sp>
        <p:nvSpPr>
          <p:cNvPr id="7" name="textruta 6">
            <a:extLst>
              <a:ext uri="{FF2B5EF4-FFF2-40B4-BE49-F238E27FC236}">
                <a16:creationId xmlns:a16="http://schemas.microsoft.com/office/drawing/2014/main" id="{D93D2163-3ACD-F799-6DD8-E0290017EF3D}"/>
              </a:ext>
            </a:extLst>
          </p:cNvPr>
          <p:cNvSpPr txBox="1"/>
          <p:nvPr/>
        </p:nvSpPr>
        <p:spPr>
          <a:xfrm>
            <a:off x="4565735" y="2297841"/>
            <a:ext cx="235121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srgbClr val="000000">
                    <a:lumMod val="65000"/>
                    <a:lumOff val="35000"/>
                  </a:srgbClr>
                </a:solidFill>
                <a:effectLst/>
                <a:uLnTx/>
                <a:uFillTx/>
                <a:latin typeface="Poppins" panose="00000500000000000000" pitchFamily="2" charset="0"/>
                <a:ea typeface="+mn-ea"/>
                <a:cs typeface="Poppins" panose="00000500000000000000" pitchFamily="2" charset="0"/>
              </a:rPr>
              <a:t>Kontorsrevision</a:t>
            </a:r>
          </a:p>
        </p:txBody>
      </p:sp>
      <p:sp>
        <p:nvSpPr>
          <p:cNvPr id="9" name="textruta 8">
            <a:extLst>
              <a:ext uri="{FF2B5EF4-FFF2-40B4-BE49-F238E27FC236}">
                <a16:creationId xmlns:a16="http://schemas.microsoft.com/office/drawing/2014/main" id="{015FC74B-AC61-D8E4-A1E7-87360580B952}"/>
              </a:ext>
            </a:extLst>
          </p:cNvPr>
          <p:cNvSpPr txBox="1"/>
          <p:nvPr/>
        </p:nvSpPr>
        <p:spPr>
          <a:xfrm>
            <a:off x="8286748" y="2320798"/>
            <a:ext cx="235121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srgbClr val="000000">
                    <a:lumMod val="65000"/>
                    <a:lumOff val="35000"/>
                  </a:srgbClr>
                </a:solidFill>
                <a:effectLst/>
                <a:uLnTx/>
                <a:uFillTx/>
                <a:latin typeface="Poppins" panose="00000500000000000000" pitchFamily="2" charset="0"/>
                <a:ea typeface="+mn-ea"/>
                <a:cs typeface="Poppins" panose="00000500000000000000" pitchFamily="2" charset="0"/>
              </a:rPr>
              <a:t>Fabriksrevision</a:t>
            </a:r>
          </a:p>
        </p:txBody>
      </p:sp>
      <p:sp>
        <p:nvSpPr>
          <p:cNvPr id="10" name="textruta 9">
            <a:extLst>
              <a:ext uri="{FF2B5EF4-FFF2-40B4-BE49-F238E27FC236}">
                <a16:creationId xmlns:a16="http://schemas.microsoft.com/office/drawing/2014/main" id="{E6182054-8C6A-E9F9-2CF8-E482EADA8C4E}"/>
              </a:ext>
            </a:extLst>
          </p:cNvPr>
          <p:cNvSpPr txBox="1"/>
          <p:nvPr/>
        </p:nvSpPr>
        <p:spPr>
          <a:xfrm>
            <a:off x="948345" y="4122389"/>
            <a:ext cx="2164651" cy="116955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000000">
                    <a:lumMod val="65000"/>
                    <a:lumOff val="35000"/>
                  </a:srgbClr>
                </a:solidFill>
                <a:effectLst/>
                <a:uLnTx/>
                <a:uFillTx/>
                <a:latin typeface="Poppins"/>
                <a:ea typeface="+mn-ea"/>
                <a:cs typeface="Poppins"/>
              </a:rPr>
              <a:t>Leverantören redogör för rutiner och processer såväl som för faktiska risker för produkter på avtal. </a:t>
            </a:r>
            <a:endParaRPr kumimoji="0" lang="sv-SE" sz="1400" b="0" i="0" u="none" strike="noStrike" kern="1200" cap="none" spc="0" normalizeH="0" baseline="0" noProof="0">
              <a:ln>
                <a:noFill/>
              </a:ln>
              <a:solidFill>
                <a:srgbClr val="000000">
                  <a:lumMod val="65000"/>
                  <a:lumOff val="35000"/>
                </a:srgbClr>
              </a:solidFill>
              <a:effectLst/>
              <a:uLnTx/>
              <a:uFillTx/>
              <a:latin typeface="Poppins" panose="00000500000000000000" pitchFamily="2" charset="0"/>
              <a:ea typeface="+mn-ea"/>
              <a:cs typeface="Poppins" panose="00000500000000000000" pitchFamily="2" charset="0"/>
            </a:endParaRPr>
          </a:p>
        </p:txBody>
      </p:sp>
      <p:sp>
        <p:nvSpPr>
          <p:cNvPr id="12" name="textruta 11">
            <a:extLst>
              <a:ext uri="{FF2B5EF4-FFF2-40B4-BE49-F238E27FC236}">
                <a16:creationId xmlns:a16="http://schemas.microsoft.com/office/drawing/2014/main" id="{4ABE6A3A-2F39-2535-47EE-626C9441D89E}"/>
              </a:ext>
            </a:extLst>
          </p:cNvPr>
          <p:cNvSpPr txBox="1"/>
          <p:nvPr/>
        </p:nvSpPr>
        <p:spPr>
          <a:xfrm>
            <a:off x="4504260" y="3989034"/>
            <a:ext cx="2327025"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000000">
                    <a:lumMod val="65000"/>
                    <a:lumOff val="35000"/>
                  </a:srgbClr>
                </a:solidFill>
                <a:effectLst/>
                <a:uLnTx/>
                <a:uFillTx/>
                <a:latin typeface="Poppins" panose="00000500000000000000" pitchFamily="2" charset="0"/>
                <a:ea typeface="+mn-ea"/>
                <a:cs typeface="Poppins" panose="00000500000000000000" pitchFamily="2" charset="0"/>
              </a:rPr>
              <a:t>Revisor (extern) besöker leverantören och kontrollerar dess arbete med att identifiera och hantera risker i </a:t>
            </a:r>
            <a:r>
              <a:rPr kumimoji="0" lang="sv-SE" sz="1400" b="0" i="0" u="none" strike="noStrike" kern="1200" cap="none" spc="0" normalizeH="0" baseline="0" noProof="0">
                <a:ln>
                  <a:noFill/>
                </a:ln>
                <a:solidFill>
                  <a:srgbClr val="FFFFFF"/>
                </a:solidFill>
                <a:effectLst/>
                <a:uLnTx/>
                <a:uFillTx/>
                <a:latin typeface="Poppins" panose="00000500000000000000" pitchFamily="2" charset="0"/>
                <a:ea typeface="+mn-ea"/>
                <a:cs typeface="Poppins" panose="00000500000000000000" pitchFamily="2" charset="0"/>
              </a:rPr>
              <a:t> </a:t>
            </a:r>
            <a:r>
              <a:rPr kumimoji="0" lang="sv-SE" sz="1400" b="0" i="0" u="none" strike="noStrike" kern="1200" cap="none" spc="0" normalizeH="0" baseline="0" noProof="0">
                <a:ln>
                  <a:noFill/>
                </a:ln>
                <a:solidFill>
                  <a:srgbClr val="000000">
                    <a:lumMod val="65000"/>
                    <a:lumOff val="35000"/>
                  </a:srgbClr>
                </a:solidFill>
                <a:effectLst/>
                <a:uLnTx/>
                <a:uFillTx/>
                <a:latin typeface="Poppins" panose="00000500000000000000" pitchFamily="2" charset="0"/>
                <a:ea typeface="+mn-ea"/>
                <a:cs typeface="Poppins" panose="00000500000000000000" pitchFamily="2" charset="0"/>
              </a:rPr>
              <a:t>leveranskedjan.</a:t>
            </a:r>
          </a:p>
        </p:txBody>
      </p:sp>
      <p:sp>
        <p:nvSpPr>
          <p:cNvPr id="13" name="textruta 12">
            <a:extLst>
              <a:ext uri="{FF2B5EF4-FFF2-40B4-BE49-F238E27FC236}">
                <a16:creationId xmlns:a16="http://schemas.microsoft.com/office/drawing/2014/main" id="{01C4716F-C387-974A-6442-C2ED63F4A0DD}"/>
              </a:ext>
            </a:extLst>
          </p:cNvPr>
          <p:cNvSpPr txBox="1"/>
          <p:nvPr/>
        </p:nvSpPr>
        <p:spPr>
          <a:xfrm>
            <a:off x="8355379" y="3891895"/>
            <a:ext cx="2393574" cy="138499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000000">
                    <a:lumMod val="65000"/>
                    <a:lumOff val="35000"/>
                  </a:srgbClr>
                </a:solidFill>
                <a:effectLst/>
                <a:uLnTx/>
                <a:uFillTx/>
                <a:latin typeface="Poppins"/>
                <a:ea typeface="+mn-ea"/>
                <a:cs typeface="Poppins"/>
              </a:rPr>
              <a:t>Revisionsteam besöker produktion för att kontrollera efterlevnad av kontraktsvillkoren med både "ögon och öron".</a:t>
            </a:r>
          </a:p>
        </p:txBody>
      </p:sp>
      <p:pic>
        <p:nvPicPr>
          <p:cNvPr id="15" name="Bild 14" descr="Fabrik med hel fyllning">
            <a:extLst>
              <a:ext uri="{FF2B5EF4-FFF2-40B4-BE49-F238E27FC236}">
                <a16:creationId xmlns:a16="http://schemas.microsoft.com/office/drawing/2014/main" id="{2E9899B3-E0DA-C989-0C50-A0E84DABAE4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67174" y="3218620"/>
            <a:ext cx="701352" cy="701352"/>
          </a:xfrm>
          <a:prstGeom prst="rect">
            <a:avLst/>
          </a:prstGeom>
        </p:spPr>
      </p:pic>
      <p:pic>
        <p:nvPicPr>
          <p:cNvPr id="18" name="Bild 17" descr="Möte med hel fyllning">
            <a:extLst>
              <a:ext uri="{FF2B5EF4-FFF2-40B4-BE49-F238E27FC236}">
                <a16:creationId xmlns:a16="http://schemas.microsoft.com/office/drawing/2014/main" id="{C0A1729B-62E7-B97F-BDD4-B555974241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238556" y="3218431"/>
            <a:ext cx="857444" cy="857444"/>
          </a:xfrm>
          <a:prstGeom prst="rect">
            <a:avLst/>
          </a:prstGeom>
        </p:spPr>
      </p:pic>
      <p:pic>
        <p:nvPicPr>
          <p:cNvPr id="19" name="Bild 18" descr="Programmerare, kvinna med hel fyllning">
            <a:extLst>
              <a:ext uri="{FF2B5EF4-FFF2-40B4-BE49-F238E27FC236}">
                <a16:creationId xmlns:a16="http://schemas.microsoft.com/office/drawing/2014/main" id="{22EC653B-4763-3D26-AED5-404CECF0830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584785" y="3302939"/>
            <a:ext cx="688428" cy="688428"/>
          </a:xfrm>
          <a:prstGeom prst="rect">
            <a:avLst/>
          </a:prstGeom>
        </p:spPr>
      </p:pic>
      <p:sp>
        <p:nvSpPr>
          <p:cNvPr id="20" name="Pil: höger 19">
            <a:extLst>
              <a:ext uri="{FF2B5EF4-FFF2-40B4-BE49-F238E27FC236}">
                <a16:creationId xmlns:a16="http://schemas.microsoft.com/office/drawing/2014/main" id="{2E866A7B-09CB-1FD7-46B2-CB566469D959}"/>
              </a:ext>
            </a:extLst>
          </p:cNvPr>
          <p:cNvSpPr/>
          <p:nvPr/>
        </p:nvSpPr>
        <p:spPr>
          <a:xfrm>
            <a:off x="3367634" y="3991367"/>
            <a:ext cx="988467" cy="462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Pil: höger 20">
            <a:extLst>
              <a:ext uri="{FF2B5EF4-FFF2-40B4-BE49-F238E27FC236}">
                <a16:creationId xmlns:a16="http://schemas.microsoft.com/office/drawing/2014/main" id="{A53CEFCE-55FD-44E4-B908-4C9D1FED196F}"/>
              </a:ext>
            </a:extLst>
          </p:cNvPr>
          <p:cNvSpPr/>
          <p:nvPr/>
        </p:nvSpPr>
        <p:spPr>
          <a:xfrm>
            <a:off x="7155013" y="3999617"/>
            <a:ext cx="988467" cy="462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Pil: böjd uppåt 21">
            <a:extLst>
              <a:ext uri="{FF2B5EF4-FFF2-40B4-BE49-F238E27FC236}">
                <a16:creationId xmlns:a16="http://schemas.microsoft.com/office/drawing/2014/main" id="{8462301B-AD0D-98B8-AE0C-B668EB1BFB1E}"/>
              </a:ext>
            </a:extLst>
          </p:cNvPr>
          <p:cNvSpPr/>
          <p:nvPr/>
        </p:nvSpPr>
        <p:spPr>
          <a:xfrm>
            <a:off x="3293300" y="5751532"/>
            <a:ext cx="6398711" cy="824629"/>
          </a:xfrm>
          <a:prstGeom prst="bentUpArrow">
            <a:avLst/>
          </a:prstGeom>
          <a:solidFill>
            <a:schemeClr val="accent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textruta 22">
            <a:extLst>
              <a:ext uri="{FF2B5EF4-FFF2-40B4-BE49-F238E27FC236}">
                <a16:creationId xmlns:a16="http://schemas.microsoft.com/office/drawing/2014/main" id="{B1597E81-01A0-E764-414D-3A26331E9573}"/>
              </a:ext>
            </a:extLst>
          </p:cNvPr>
          <p:cNvSpPr txBox="1"/>
          <p:nvPr/>
        </p:nvSpPr>
        <p:spPr>
          <a:xfrm>
            <a:off x="3251549" y="6012491"/>
            <a:ext cx="622125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000000">
                    <a:lumMod val="50000"/>
                    <a:lumOff val="50000"/>
                  </a:srgbClr>
                </a:solidFill>
                <a:effectLst/>
                <a:uLnTx/>
                <a:uFillTx/>
                <a:latin typeface="Open Sans"/>
                <a:ea typeface="Open Sans"/>
                <a:cs typeface="Open Sans"/>
              </a:rPr>
              <a:t>I särskilda fall kan en fabriksrevision initieras direkt.</a:t>
            </a:r>
            <a:endParaRPr kumimoji="0" lang="sv-SE" sz="1400" b="0" i="0" u="none" strike="noStrike" kern="1200" cap="none" spc="0" normalizeH="0" baseline="0" noProof="0" err="1">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4193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9" grpId="0"/>
      <p:bldP spid="10"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A0F842-6D3F-8497-13B3-EEBC9BFB2F26}"/>
              </a:ext>
            </a:extLst>
          </p:cNvPr>
          <p:cNvSpPr>
            <a:spLocks noGrp="1"/>
          </p:cNvSpPr>
          <p:nvPr>
            <p:ph type="title"/>
          </p:nvPr>
        </p:nvSpPr>
        <p:spPr/>
        <p:txBody>
          <a:bodyPr>
            <a:normAutofit/>
          </a:bodyPr>
          <a:lstStyle/>
          <a:p>
            <a:r>
              <a:rPr lang="sv-SE" sz="4000">
                <a:solidFill>
                  <a:schemeClr val="accent1">
                    <a:lumMod val="60000"/>
                    <a:lumOff val="40000"/>
                  </a:schemeClr>
                </a:solidFill>
                <a:latin typeface="Poppins"/>
                <a:cs typeface="Poppins"/>
              </a:rPr>
              <a:t>Vad händer efter att revisionsrapporten är klar?</a:t>
            </a:r>
          </a:p>
        </p:txBody>
      </p:sp>
      <p:sp>
        <p:nvSpPr>
          <p:cNvPr id="3" name="Underrubrik 2">
            <a:extLst>
              <a:ext uri="{FF2B5EF4-FFF2-40B4-BE49-F238E27FC236}">
                <a16:creationId xmlns:a16="http://schemas.microsoft.com/office/drawing/2014/main" id="{DBB1F991-7014-8B33-A2FB-8E00B0525511}"/>
              </a:ext>
            </a:extLst>
          </p:cNvPr>
          <p:cNvSpPr>
            <a:spLocks noGrp="1"/>
          </p:cNvSpPr>
          <p:nvPr>
            <p:ph type="subTitle" idx="1"/>
          </p:nvPr>
        </p:nvSpPr>
        <p:spPr>
          <a:xfrm>
            <a:off x="677334" y="2340532"/>
            <a:ext cx="5205673" cy="1926668"/>
          </a:xfrm>
        </p:spPr>
        <p:txBody>
          <a:bodyPr/>
          <a:lstStyle/>
          <a:p>
            <a:pPr marL="285750" indent="-285750">
              <a:buClr>
                <a:schemeClr val="accent1"/>
              </a:buClr>
              <a:buFont typeface="Wingdings" panose="05000000000000000000" pitchFamily="2" charset="2"/>
              <a:buChar char="Ø"/>
            </a:pPr>
            <a:endParaRPr lang="sv-SE"/>
          </a:p>
          <a:p>
            <a:pPr marL="285750" indent="-285750">
              <a:buClr>
                <a:schemeClr val="accent1"/>
              </a:buClr>
              <a:buFont typeface="Wingdings" panose="05000000000000000000" pitchFamily="2" charset="2"/>
              <a:buChar char="Ø"/>
            </a:pPr>
            <a:r>
              <a:rPr lang="sv-SE"/>
              <a:t>Publicering av sammanfattning på hemsidan </a:t>
            </a:r>
            <a:r>
              <a:rPr lang="sv-SE">
                <a:hlinkClick r:id="rId3"/>
              </a:rPr>
              <a:t>www.hållbarupphandling.se</a:t>
            </a:r>
            <a:r>
              <a:rPr lang="sv-SE"/>
              <a:t> </a:t>
            </a:r>
          </a:p>
          <a:p>
            <a:pPr marL="285750" indent="-285750">
              <a:buClr>
                <a:schemeClr val="accent1"/>
              </a:buClr>
              <a:buFont typeface="Wingdings" panose="05000000000000000000" pitchFamily="2" charset="2"/>
              <a:buChar char="Ø"/>
            </a:pPr>
            <a:r>
              <a:rPr lang="sv-SE"/>
              <a:t>Information sprids i nätverket och till nordiska samarbetspartners.</a:t>
            </a:r>
          </a:p>
        </p:txBody>
      </p:sp>
      <p:pic>
        <p:nvPicPr>
          <p:cNvPr id="5" name="Bildobjekt 4">
            <a:extLst>
              <a:ext uri="{FF2B5EF4-FFF2-40B4-BE49-F238E27FC236}">
                <a16:creationId xmlns:a16="http://schemas.microsoft.com/office/drawing/2014/main" id="{9404CAC5-A0FC-2FBC-F114-6717A44FADA3}"/>
              </a:ext>
            </a:extLst>
          </p:cNvPr>
          <p:cNvPicPr>
            <a:picLocks noChangeAspect="1"/>
          </p:cNvPicPr>
          <p:nvPr/>
        </p:nvPicPr>
        <p:blipFill>
          <a:blip r:embed="rId4"/>
          <a:stretch>
            <a:fillRect/>
          </a:stretch>
        </p:blipFill>
        <p:spPr>
          <a:xfrm>
            <a:off x="5797329" y="2921826"/>
            <a:ext cx="4844966" cy="3165983"/>
          </a:xfrm>
          <a:prstGeom prst="rect">
            <a:avLst/>
          </a:prstGeom>
        </p:spPr>
      </p:pic>
      <p:pic>
        <p:nvPicPr>
          <p:cNvPr id="7" name="Bildobjekt 6">
            <a:extLst>
              <a:ext uri="{FF2B5EF4-FFF2-40B4-BE49-F238E27FC236}">
                <a16:creationId xmlns:a16="http://schemas.microsoft.com/office/drawing/2014/main" id="{D0BB4E41-4495-4969-1ABC-882167408BB2}"/>
              </a:ext>
            </a:extLst>
          </p:cNvPr>
          <p:cNvPicPr>
            <a:picLocks noChangeAspect="1"/>
          </p:cNvPicPr>
          <p:nvPr/>
        </p:nvPicPr>
        <p:blipFill>
          <a:blip r:embed="rId5"/>
          <a:stretch>
            <a:fillRect/>
          </a:stretch>
        </p:blipFill>
        <p:spPr>
          <a:xfrm>
            <a:off x="5797329" y="1952452"/>
            <a:ext cx="4844966" cy="1006678"/>
          </a:xfrm>
          <a:prstGeom prst="rect">
            <a:avLst/>
          </a:prstGeom>
        </p:spPr>
      </p:pic>
      <p:sp>
        <p:nvSpPr>
          <p:cNvPr id="8" name="Ellips 7">
            <a:extLst>
              <a:ext uri="{FF2B5EF4-FFF2-40B4-BE49-F238E27FC236}">
                <a16:creationId xmlns:a16="http://schemas.microsoft.com/office/drawing/2014/main" id="{F2B690CA-109F-27E3-C00E-007FFE2D5C2C}"/>
              </a:ext>
            </a:extLst>
          </p:cNvPr>
          <p:cNvSpPr/>
          <p:nvPr/>
        </p:nvSpPr>
        <p:spPr>
          <a:xfrm>
            <a:off x="8128000" y="2921826"/>
            <a:ext cx="2099428" cy="3377482"/>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4" name="Bildobjekt 3">
            <a:extLst>
              <a:ext uri="{FF2B5EF4-FFF2-40B4-BE49-F238E27FC236}">
                <a16:creationId xmlns:a16="http://schemas.microsoft.com/office/drawing/2014/main" id="{1C1DB1EF-9C39-B6CC-7D90-1E93DE26BA1E}"/>
              </a:ext>
            </a:extLst>
          </p:cNvPr>
          <p:cNvPicPr>
            <a:picLocks noChangeAspect="1"/>
          </p:cNvPicPr>
          <p:nvPr/>
        </p:nvPicPr>
        <p:blipFill>
          <a:blip r:embed="rId6"/>
          <a:stretch>
            <a:fillRect/>
          </a:stretch>
        </p:blipFill>
        <p:spPr>
          <a:xfrm>
            <a:off x="1117513" y="4077494"/>
            <a:ext cx="3896768" cy="556101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005769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FDD2F8E-B1C3-39B7-945A-FF98461E2ACB}"/>
              </a:ext>
            </a:extLst>
          </p:cNvPr>
          <p:cNvPicPr>
            <a:picLocks noChangeAspect="1"/>
          </p:cNvPicPr>
          <p:nvPr/>
        </p:nvPicPr>
        <p:blipFill>
          <a:blip r:embed="rId3"/>
          <a:srcRect t="19723" b="772"/>
          <a:stretch/>
        </p:blipFill>
        <p:spPr>
          <a:xfrm>
            <a:off x="-3156" y="0"/>
            <a:ext cx="12191980" cy="7018862"/>
          </a:xfrm>
          <a:prstGeom prst="rect">
            <a:avLst/>
          </a:prstGeom>
        </p:spPr>
      </p:pic>
    </p:spTree>
    <p:extLst>
      <p:ext uri="{BB962C8B-B14F-4D97-AF65-F5344CB8AC3E}">
        <p14:creationId xmlns:p14="http://schemas.microsoft.com/office/powerpoint/2010/main" val="1497871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F066010-6FF8-1039-BF1F-72A42E484A06}"/>
              </a:ext>
            </a:extLst>
          </p:cNvPr>
          <p:cNvPicPr>
            <a:picLocks noChangeAspect="1"/>
          </p:cNvPicPr>
          <p:nvPr/>
        </p:nvPicPr>
        <p:blipFill>
          <a:blip r:embed="rId3"/>
          <a:stretch>
            <a:fillRect/>
          </a:stretch>
        </p:blipFill>
        <p:spPr>
          <a:xfrm>
            <a:off x="5001154" y="1197635"/>
            <a:ext cx="3903003" cy="5064586"/>
          </a:xfrm>
          <a:prstGeom prst="rect">
            <a:avLst/>
          </a:prstGeom>
        </p:spPr>
      </p:pic>
      <p:sp>
        <p:nvSpPr>
          <p:cNvPr id="4" name="textruta 3">
            <a:extLst>
              <a:ext uri="{FF2B5EF4-FFF2-40B4-BE49-F238E27FC236}">
                <a16:creationId xmlns:a16="http://schemas.microsoft.com/office/drawing/2014/main" id="{CC9D0B68-12FC-8143-F009-B5B9728DA364}"/>
              </a:ext>
            </a:extLst>
          </p:cNvPr>
          <p:cNvSpPr txBox="1"/>
          <p:nvPr/>
        </p:nvSpPr>
        <p:spPr>
          <a:xfrm>
            <a:off x="4399643" y="723785"/>
            <a:ext cx="6093500" cy="369332"/>
          </a:xfrm>
          <a:prstGeom prst="rect">
            <a:avLst/>
          </a:prstGeom>
          <a:noFill/>
        </p:spPr>
        <p:txBody>
          <a:bodyPr wrap="square">
            <a:spAutoFit/>
          </a:bodyPr>
          <a:lstStyle/>
          <a:p>
            <a:r>
              <a:rPr lang="sv-SE" dirty="0">
                <a:hlinkClick r:id="rId4"/>
              </a:rPr>
              <a:t>Utbildningar | Hållbar upphandling</a:t>
            </a:r>
            <a:endParaRPr lang="sv-SE" dirty="0"/>
          </a:p>
        </p:txBody>
      </p:sp>
      <p:sp>
        <p:nvSpPr>
          <p:cNvPr id="5" name="TextBox 8">
            <a:extLst>
              <a:ext uri="{FF2B5EF4-FFF2-40B4-BE49-F238E27FC236}">
                <a16:creationId xmlns:a16="http://schemas.microsoft.com/office/drawing/2014/main" id="{87121FFE-5A01-32A2-544D-7C1A98F32A93}"/>
              </a:ext>
            </a:extLst>
          </p:cNvPr>
          <p:cNvSpPr txBox="1"/>
          <p:nvPr/>
        </p:nvSpPr>
        <p:spPr>
          <a:xfrm>
            <a:off x="1106470" y="693008"/>
            <a:ext cx="8549479" cy="430887"/>
          </a:xfrm>
          <a:prstGeom prst="rect">
            <a:avLst/>
          </a:prstGeom>
          <a:noFill/>
        </p:spPr>
        <p:txBody>
          <a:bodyPr wrap="square" rtlCol="0">
            <a:spAutoFit/>
          </a:bodyPr>
          <a:lstStyle/>
          <a:p>
            <a:pPr defTabSz="914217"/>
            <a:r>
              <a:rPr lang="sv-SE" sz="2200" b="1" dirty="0">
                <a:solidFill>
                  <a:srgbClr val="000000"/>
                </a:solidFill>
                <a:latin typeface="Oxygen" panose="02000503000000000000" pitchFamily="2" charset="0"/>
                <a:ea typeface="Source Sans Pro" panose="020B0503030403020204" pitchFamily="34" charset="0"/>
                <a:cs typeface="Open Sans" panose="020B0606030504020204" pitchFamily="34" charset="0"/>
              </a:rPr>
              <a:t>Lär dig mer! </a:t>
            </a:r>
          </a:p>
        </p:txBody>
      </p:sp>
      <p:sp>
        <p:nvSpPr>
          <p:cNvPr id="2" name="textruta 1">
            <a:extLst>
              <a:ext uri="{FF2B5EF4-FFF2-40B4-BE49-F238E27FC236}">
                <a16:creationId xmlns:a16="http://schemas.microsoft.com/office/drawing/2014/main" id="{96E75AE7-CE85-A36A-639A-F90DBE4A521A}"/>
              </a:ext>
            </a:extLst>
          </p:cNvPr>
          <p:cNvSpPr txBox="1"/>
          <p:nvPr/>
        </p:nvSpPr>
        <p:spPr>
          <a:xfrm>
            <a:off x="771277" y="2107096"/>
            <a:ext cx="3419060" cy="914400"/>
          </a:xfrm>
          <a:prstGeom prst="rect">
            <a:avLst/>
          </a:prstGeom>
        </p:spPr>
        <p:txBody>
          <a:bodyPr vert="horz" wrap="none" lIns="91440" tIns="45720" rIns="91440" bIns="45720" rtlCol="0" anchor="t">
            <a:normAutofit/>
          </a:bodyPr>
          <a:lstStyle/>
          <a:p>
            <a:pPr algn="l"/>
            <a:endParaRPr lang="sv-SE" sz="1600" b="0"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ruta 2">
            <a:extLst>
              <a:ext uri="{FF2B5EF4-FFF2-40B4-BE49-F238E27FC236}">
                <a16:creationId xmlns:a16="http://schemas.microsoft.com/office/drawing/2014/main" id="{7E18C642-C372-A716-808A-C3713C4AC9BF}"/>
              </a:ext>
            </a:extLst>
          </p:cNvPr>
          <p:cNvSpPr txBox="1"/>
          <p:nvPr/>
        </p:nvSpPr>
        <p:spPr>
          <a:xfrm>
            <a:off x="842838" y="2369489"/>
            <a:ext cx="914400" cy="914400"/>
          </a:xfrm>
          <a:prstGeom prst="rect">
            <a:avLst/>
          </a:prstGeom>
        </p:spPr>
        <p:txBody>
          <a:bodyPr vert="horz" wrap="none" lIns="91440" tIns="45720" rIns="91440" bIns="45720" rtlCol="0" anchor="t">
            <a:normAutofit/>
          </a:bodyPr>
          <a:lstStyle/>
          <a:p>
            <a:r>
              <a:rPr lang="sv-SE" sz="1600" dirty="0">
                <a:hlinkClick r:id="rId5"/>
              </a:rPr>
              <a:t>Start - husr.se</a:t>
            </a:r>
            <a:endParaRPr lang="sv-SE" sz="1600" b="0"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21686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565C35A-C6FA-4269-822E-6DB5B9C488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F8BBEF76-F066-4551-8A87-AAFD9969E52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7E701E2-9884-4313-A922-224D075A7C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32C9DF5B-371A-4170-9F46-B6EE7EF02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Rectangle 25">
              <a:extLst>
                <a:ext uri="{FF2B5EF4-FFF2-40B4-BE49-F238E27FC236}">
                  <a16:creationId xmlns:a16="http://schemas.microsoft.com/office/drawing/2014/main" id="{00EAEF78-4C36-4EC9-855A-C27427C36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Isosceles Triangle 17">
              <a:extLst>
                <a:ext uri="{FF2B5EF4-FFF2-40B4-BE49-F238E27FC236}">
                  <a16:creationId xmlns:a16="http://schemas.microsoft.com/office/drawing/2014/main" id="{5E397A22-38A0-4816-926B-740F8E189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Rectangle 27">
              <a:extLst>
                <a:ext uri="{FF2B5EF4-FFF2-40B4-BE49-F238E27FC236}">
                  <a16:creationId xmlns:a16="http://schemas.microsoft.com/office/drawing/2014/main" id="{A4756C8A-87DB-494D-999F-E6C0EB0BDA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Rectangle 28">
              <a:extLst>
                <a:ext uri="{FF2B5EF4-FFF2-40B4-BE49-F238E27FC236}">
                  <a16:creationId xmlns:a16="http://schemas.microsoft.com/office/drawing/2014/main" id="{FB60A164-1613-43A9-A23E-870E89DD9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Rectangle 29">
              <a:extLst>
                <a:ext uri="{FF2B5EF4-FFF2-40B4-BE49-F238E27FC236}">
                  <a16:creationId xmlns:a16="http://schemas.microsoft.com/office/drawing/2014/main" id="{CA0CF5DE-8A99-4138-A0F0-C84DA0C73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Isosceles Triangle 21">
              <a:extLst>
                <a:ext uri="{FF2B5EF4-FFF2-40B4-BE49-F238E27FC236}">
                  <a16:creationId xmlns:a16="http://schemas.microsoft.com/office/drawing/2014/main" id="{B41D911B-1F2A-43C3-BDE4-77A1F3D85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Isosceles Triangle 22">
              <a:extLst>
                <a:ext uri="{FF2B5EF4-FFF2-40B4-BE49-F238E27FC236}">
                  <a16:creationId xmlns:a16="http://schemas.microsoft.com/office/drawing/2014/main" id="{A429A86E-CFC2-4521-9A58-DF4BF96D9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grpSp>
      <p:sp>
        <p:nvSpPr>
          <p:cNvPr id="25" name="Rectangle 24">
            <a:extLst>
              <a:ext uri="{FF2B5EF4-FFF2-40B4-BE49-F238E27FC236}">
                <a16:creationId xmlns:a16="http://schemas.microsoft.com/office/drawing/2014/main" id="{41DC778F-EF1A-4C1B-B1AD-BA37A74E5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2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7" name="Rectangle 26">
            <a:extLst>
              <a:ext uri="{FF2B5EF4-FFF2-40B4-BE49-F238E27FC236}">
                <a16:creationId xmlns:a16="http://schemas.microsoft.com/office/drawing/2014/main" id="{613FCDB4-670C-4568-96EE-093382A9E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D4AB6A"/>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8" name="Picture Placeholder 7" descr="Gröna Lusha Isles">
            <a:extLst>
              <a:ext uri="{FF2B5EF4-FFF2-40B4-BE49-F238E27FC236}">
                <a16:creationId xmlns:a16="http://schemas.microsoft.com/office/drawing/2014/main" id="{9E573337-C437-7EF9-AC4B-64D986176EA3}"/>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r="1" b="21707"/>
          <a:stretch/>
        </p:blipFill>
        <p:spPr>
          <a:xfrm>
            <a:off x="643467" y="643467"/>
            <a:ext cx="10905066" cy="5571066"/>
          </a:xfrm>
          <a:prstGeom prst="rect">
            <a:avLst/>
          </a:prstGeom>
        </p:spPr>
      </p:pic>
      <p:sp>
        <p:nvSpPr>
          <p:cNvPr id="4" name="Slide Number Placeholder 3"/>
          <p:cNvSpPr>
            <a:spLocks noGrp="1"/>
          </p:cNvSpPr>
          <p:nvPr>
            <p:ph type="sldNum" sz="quarter" idx="10"/>
          </p:nvPr>
        </p:nvSpPr>
        <p:spPr>
          <a:xfrm>
            <a:off x="10865194" y="6437288"/>
            <a:ext cx="683339" cy="365125"/>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FFFFFF"/>
                </a:solidFill>
                <a:effectLst/>
                <a:uLnTx/>
                <a:uFillTx/>
                <a:latin typeface="Trebuchet MS" panose="020B0603020202020204"/>
                <a:ea typeface="+mn-ea"/>
                <a:cs typeface="+mn-cs"/>
              </a:rPr>
              <a:t>Page _</a:t>
            </a:r>
            <a:fld id="{044D17F8-EC90-4B32-81F5-06F1B60BA548}" type="slidenum">
              <a:rPr kumimoji="0" lang="en-US" sz="900" b="0" i="0" u="none" strike="noStrike" kern="1200" cap="none" spc="0" normalizeH="0" baseline="0" noProof="0">
                <a:ln>
                  <a:noFill/>
                </a:ln>
                <a:solidFill>
                  <a:srgbClr val="FFFFF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25</a:t>
            </a:fld>
            <a:endParaRPr kumimoji="0" lang="en-US" sz="9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TextBox 5"/>
          <p:cNvSpPr txBox="1"/>
          <p:nvPr/>
        </p:nvSpPr>
        <p:spPr>
          <a:xfrm>
            <a:off x="6021113" y="4165537"/>
            <a:ext cx="184730" cy="369332"/>
          </a:xfrm>
          <a:prstGeom prst="rect">
            <a:avLst/>
          </a:prstGeom>
          <a:noFill/>
        </p:spPr>
        <p:txBody>
          <a:bodyPr wrap="non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30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2" name="textruta 1">
            <a:extLst>
              <a:ext uri="{FF2B5EF4-FFF2-40B4-BE49-F238E27FC236}">
                <a16:creationId xmlns:a16="http://schemas.microsoft.com/office/drawing/2014/main" id="{1C41B78E-C8B4-DEF6-6B6E-0A2693FF811B}"/>
              </a:ext>
            </a:extLst>
          </p:cNvPr>
          <p:cNvSpPr txBox="1"/>
          <p:nvPr/>
        </p:nvSpPr>
        <p:spPr>
          <a:xfrm>
            <a:off x="3959525" y="2691442"/>
            <a:ext cx="3752490" cy="1321758"/>
          </a:xfrm>
          <a:prstGeom prst="rect">
            <a:avLst/>
          </a:prstGeom>
        </p:spPr>
        <p:txBody>
          <a:bodyPr vert="horz" wrap="square" lIns="91440" tIns="45720" rIns="91440" bIns="45720" rtlCol="0" anchor="t">
            <a:normAutofit/>
          </a:bodyPr>
          <a:lstStyle/>
          <a:p>
            <a:pPr algn="l"/>
            <a:endParaRPr lang="sv-SE" sz="1600" b="0"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ruta 2">
            <a:extLst>
              <a:ext uri="{FF2B5EF4-FFF2-40B4-BE49-F238E27FC236}">
                <a16:creationId xmlns:a16="http://schemas.microsoft.com/office/drawing/2014/main" id="{A860BE3F-7D22-2B26-CF46-9490EB221543}"/>
              </a:ext>
            </a:extLst>
          </p:cNvPr>
          <p:cNvSpPr txBox="1"/>
          <p:nvPr/>
        </p:nvSpPr>
        <p:spPr>
          <a:xfrm>
            <a:off x="3726611" y="2544792"/>
            <a:ext cx="4054415" cy="1199072"/>
          </a:xfrm>
          <a:prstGeom prst="rect">
            <a:avLst/>
          </a:prstGeom>
        </p:spPr>
        <p:txBody>
          <a:bodyPr vert="horz" wrap="square" lIns="91440" tIns="45720" rIns="91440" bIns="45720" rtlCol="0" anchor="t">
            <a:normAutofit fontScale="85000" lnSpcReduction="20000"/>
          </a:bodyPr>
          <a:lstStyle/>
          <a:p>
            <a:pPr algn="l"/>
            <a:endParaRPr lang="sv-SE" sz="1600" b="0"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sv-SE" sz="8800" dirty="0">
                <a:latin typeface="Open Sans" panose="020B0606030504020204" pitchFamily="34" charset="0"/>
                <a:ea typeface="Open Sans" panose="020B0606030504020204" pitchFamily="34" charset="0"/>
                <a:cs typeface="Open Sans" panose="020B0606030504020204" pitchFamily="34" charset="0"/>
              </a:rPr>
              <a:t>TACK!</a:t>
            </a:r>
            <a:endParaRPr lang="sv-SE" sz="8800" b="0"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35184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 13">
            <a:extLst>
              <a:ext uri="{FF2B5EF4-FFF2-40B4-BE49-F238E27FC236}">
                <a16:creationId xmlns:a16="http://schemas.microsoft.com/office/drawing/2014/main" id="{A7952D67-B337-15EA-5A64-77AB6909FC8C}"/>
              </a:ext>
            </a:extLst>
          </p:cNvPr>
          <p:cNvGrpSpPr/>
          <p:nvPr/>
        </p:nvGrpSpPr>
        <p:grpSpPr>
          <a:xfrm>
            <a:off x="838459" y="1809468"/>
            <a:ext cx="2026517" cy="1528104"/>
            <a:chOff x="2084722" y="3653442"/>
            <a:chExt cx="4053034" cy="3056207"/>
          </a:xfrm>
        </p:grpSpPr>
        <p:sp>
          <p:nvSpPr>
            <p:cNvPr id="7" name="TextBox 6"/>
            <p:cNvSpPr txBox="1"/>
            <p:nvPr/>
          </p:nvSpPr>
          <p:spPr>
            <a:xfrm>
              <a:off x="2084722" y="4496944"/>
              <a:ext cx="4053034" cy="1538881"/>
            </a:xfrm>
            <a:prstGeom prst="rect">
              <a:avLst/>
            </a:prstGeom>
            <a:noFill/>
          </p:spPr>
          <p:txBody>
            <a:bodyPr wrap="non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err="1">
                  <a:ln>
                    <a:noFill/>
                  </a:ln>
                  <a:solidFill>
                    <a:srgbClr val="E67E67"/>
                  </a:solidFill>
                  <a:effectLst/>
                  <a:uLnTx/>
                  <a:uFillTx/>
                  <a:latin typeface="Poppins" pitchFamily="2" charset="77"/>
                  <a:ea typeface="+mn-ea"/>
                  <a:cs typeface="Poppins" pitchFamily="2" charset="77"/>
                </a:rPr>
                <a:t>Varför</a:t>
              </a:r>
              <a:endParaRPr kumimoji="0" lang="en-US" sz="4400" b="1" i="0" u="none" strike="noStrike" kern="1200" cap="none" spc="0" normalizeH="0" baseline="0" noProof="0">
                <a:ln>
                  <a:noFill/>
                </a:ln>
                <a:solidFill>
                  <a:srgbClr val="E67E67"/>
                </a:solidFill>
                <a:effectLst/>
                <a:uLnTx/>
                <a:uFillTx/>
                <a:latin typeface="Poppins" pitchFamily="2" charset="77"/>
                <a:ea typeface="+mn-ea"/>
                <a:cs typeface="Poppins" pitchFamily="2" charset="77"/>
              </a:endParaRPr>
            </a:p>
          </p:txBody>
        </p:sp>
        <p:sp>
          <p:nvSpPr>
            <p:cNvPr id="8" name="Rectangle 7"/>
            <p:cNvSpPr/>
            <p:nvPr/>
          </p:nvSpPr>
          <p:spPr>
            <a:xfrm flipV="1">
              <a:off x="2176213" y="6578167"/>
              <a:ext cx="1306649" cy="1314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C8F97"/>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3" name="Rectangle 12"/>
            <p:cNvSpPr/>
            <p:nvPr/>
          </p:nvSpPr>
          <p:spPr>
            <a:xfrm flipV="1">
              <a:off x="2296443" y="3653442"/>
              <a:ext cx="3720899" cy="1214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C8F97"/>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grpSp>
      <p:sp>
        <p:nvSpPr>
          <p:cNvPr id="22" name="Slide Number Placeholder 1">
            <a:extLst>
              <a:ext uri="{FF2B5EF4-FFF2-40B4-BE49-F238E27FC236}">
                <a16:creationId xmlns:a16="http://schemas.microsoft.com/office/drawing/2014/main" id="{80D53275-B824-A092-6771-A1013F3108E1}"/>
              </a:ext>
            </a:extLst>
          </p:cNvPr>
          <p:cNvSpPr>
            <a:spLocks noGrp="1"/>
          </p:cNvSpPr>
          <p:nvPr>
            <p:ph type="sldNum" sz="quarter" idx="10"/>
          </p:nvPr>
        </p:nvSpPr>
        <p:spPr>
          <a:xfrm>
            <a:off x="9103542" y="6239672"/>
            <a:ext cx="2742406" cy="365125"/>
          </a:xfrm>
        </p:spPr>
        <p:txBody>
          <a:bodyPr anchor="b"/>
          <a:lstStyle/>
          <a:p>
            <a:pPr marL="0" marR="0" lvl="0" indent="0" algn="r" defTabSz="914217"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srgbClr val="000000"/>
                </a:solidFill>
                <a:effectLst/>
                <a:uLnTx/>
                <a:uFillTx/>
                <a:latin typeface="Trebuchet MS" panose="020B0603020202020204"/>
                <a:ea typeface="+mn-ea"/>
                <a:cs typeface="+mn-cs"/>
              </a:rPr>
              <a:t>Sida </a:t>
            </a:r>
            <a:fld id="{044D17F8-EC90-4B32-81F5-06F1B60BA548}" type="slidenum">
              <a:rPr kumimoji="0" lang="sv-SE" sz="900" b="0" i="0" u="none" strike="noStrike" kern="1200" cap="none" spc="0" normalizeH="0" baseline="0" noProof="0">
                <a:ln>
                  <a:noFill/>
                </a:ln>
                <a:solidFill>
                  <a:srgbClr val="000000"/>
                </a:solidFill>
                <a:effectLst/>
                <a:uLnTx/>
                <a:uFillTx/>
                <a:latin typeface="Trebuchet MS" panose="020B0603020202020204"/>
                <a:ea typeface="+mn-ea"/>
                <a:cs typeface="+mn-cs"/>
              </a:rPr>
              <a:pPr marL="0" marR="0" lvl="0" indent="0" algn="r" defTabSz="914217" rtl="0" eaLnBrk="1" fontAlgn="auto" latinLnBrk="0" hangingPunct="1">
                <a:lnSpc>
                  <a:spcPct val="100000"/>
                </a:lnSpc>
                <a:spcBef>
                  <a:spcPts val="0"/>
                </a:spcBef>
                <a:spcAft>
                  <a:spcPts val="0"/>
                </a:spcAft>
                <a:buClrTx/>
                <a:buSzTx/>
                <a:buFontTx/>
                <a:buNone/>
                <a:tabLst/>
                <a:defRPr/>
              </a:pPr>
              <a:t>3</a:t>
            </a:fld>
            <a:endParaRPr kumimoji="0" lang="sv-SE" sz="900" b="0" i="0" u="none" strike="noStrike" kern="1200" cap="none" spc="0" normalizeH="0" baseline="0" noProof="0">
              <a:ln>
                <a:noFill/>
              </a:ln>
              <a:solidFill>
                <a:srgbClr val="000000"/>
              </a:solidFill>
              <a:effectLst/>
              <a:uLnTx/>
              <a:uFillTx/>
              <a:latin typeface="Trebuchet MS" panose="020B0603020202020204"/>
              <a:ea typeface="+mn-ea"/>
              <a:cs typeface="+mn-cs"/>
            </a:endParaRPr>
          </a:p>
        </p:txBody>
      </p:sp>
      <p:sp>
        <p:nvSpPr>
          <p:cNvPr id="4" name="Shape 4917">
            <a:extLst>
              <a:ext uri="{FF2B5EF4-FFF2-40B4-BE49-F238E27FC236}">
                <a16:creationId xmlns:a16="http://schemas.microsoft.com/office/drawing/2014/main" id="{A3C78EE0-093A-4B3A-D43A-636E0C77FEE7}"/>
              </a:ext>
            </a:extLst>
          </p:cNvPr>
          <p:cNvSpPr>
            <a:spLocks noGrp="1"/>
          </p:cNvSpPr>
          <p:nvPr>
            <p:ph type="pic" sz="quarter" idx="11"/>
          </p:nvPr>
        </p:nvSpPr>
        <p:spPr>
          <a:xfrm>
            <a:off x="6853542" y="1179000"/>
            <a:ext cx="4500000" cy="4500000"/>
          </a:xfrm>
          <a:custGeom>
            <a:avLst/>
            <a:gdLst/>
            <a:ahLst/>
            <a:cxnLst/>
            <a:rect l="0" t="0" r="0" b="0"/>
            <a:pathLst>
              <a:path w="120000" h="120000" extrusionOk="0">
                <a:moveTo>
                  <a:pt x="108861" y="55444"/>
                </a:moveTo>
                <a:cubicBezTo>
                  <a:pt x="108816" y="54966"/>
                  <a:pt x="108750" y="54505"/>
                  <a:pt x="108694" y="54033"/>
                </a:cubicBezTo>
                <a:cubicBezTo>
                  <a:pt x="108566" y="52994"/>
                  <a:pt x="108411" y="51972"/>
                  <a:pt x="108222" y="50955"/>
                </a:cubicBezTo>
                <a:cubicBezTo>
                  <a:pt x="108127" y="50433"/>
                  <a:pt x="108022" y="49922"/>
                  <a:pt x="107911" y="49405"/>
                </a:cubicBezTo>
                <a:cubicBezTo>
                  <a:pt x="107688" y="48400"/>
                  <a:pt x="107427" y="47405"/>
                  <a:pt x="107144" y="46422"/>
                </a:cubicBezTo>
                <a:cubicBezTo>
                  <a:pt x="107016" y="45977"/>
                  <a:pt x="106911" y="45527"/>
                  <a:pt x="106766" y="45088"/>
                </a:cubicBezTo>
                <a:cubicBezTo>
                  <a:pt x="106350" y="43772"/>
                  <a:pt x="105872" y="42477"/>
                  <a:pt x="105350" y="41211"/>
                </a:cubicBezTo>
                <a:cubicBezTo>
                  <a:pt x="105127" y="40672"/>
                  <a:pt x="104866" y="40161"/>
                  <a:pt x="104627" y="39633"/>
                </a:cubicBezTo>
                <a:cubicBezTo>
                  <a:pt x="104283" y="38883"/>
                  <a:pt x="103933" y="38138"/>
                  <a:pt x="103555" y="37411"/>
                </a:cubicBezTo>
                <a:cubicBezTo>
                  <a:pt x="103222" y="36766"/>
                  <a:pt x="102866" y="36133"/>
                  <a:pt x="102500" y="35505"/>
                </a:cubicBezTo>
                <a:cubicBezTo>
                  <a:pt x="102177" y="34950"/>
                  <a:pt x="101838" y="34400"/>
                  <a:pt x="101494" y="33855"/>
                </a:cubicBezTo>
                <a:cubicBezTo>
                  <a:pt x="101066" y="33172"/>
                  <a:pt x="100633" y="32494"/>
                  <a:pt x="100172" y="31838"/>
                </a:cubicBezTo>
                <a:cubicBezTo>
                  <a:pt x="99922" y="31483"/>
                  <a:pt x="99644" y="31138"/>
                  <a:pt x="99383" y="30783"/>
                </a:cubicBezTo>
                <a:cubicBezTo>
                  <a:pt x="97466" y="28222"/>
                  <a:pt x="95327" y="25838"/>
                  <a:pt x="92955" y="23694"/>
                </a:cubicBezTo>
                <a:cubicBezTo>
                  <a:pt x="92805" y="23561"/>
                  <a:pt x="92661" y="23422"/>
                  <a:pt x="92511" y="23288"/>
                </a:cubicBezTo>
                <a:cubicBezTo>
                  <a:pt x="91661" y="22544"/>
                  <a:pt x="90794" y="21816"/>
                  <a:pt x="89894" y="21127"/>
                </a:cubicBezTo>
                <a:cubicBezTo>
                  <a:pt x="89850" y="21088"/>
                  <a:pt x="89805" y="21055"/>
                  <a:pt x="89755" y="21022"/>
                </a:cubicBezTo>
                <a:cubicBezTo>
                  <a:pt x="85883" y="18066"/>
                  <a:pt x="81555" y="15672"/>
                  <a:pt x="76900" y="13961"/>
                </a:cubicBezTo>
                <a:cubicBezTo>
                  <a:pt x="75511" y="16177"/>
                  <a:pt x="74094" y="19000"/>
                  <a:pt x="72444" y="19944"/>
                </a:cubicBezTo>
                <a:cubicBezTo>
                  <a:pt x="70055" y="21305"/>
                  <a:pt x="70227" y="26761"/>
                  <a:pt x="74827" y="26250"/>
                </a:cubicBezTo>
                <a:cubicBezTo>
                  <a:pt x="74827" y="26250"/>
                  <a:pt x="73466" y="27611"/>
                  <a:pt x="74827" y="32555"/>
                </a:cubicBezTo>
                <a:cubicBezTo>
                  <a:pt x="76194" y="37500"/>
                  <a:pt x="78477" y="38572"/>
                  <a:pt x="85227" y="35794"/>
                </a:cubicBezTo>
                <a:cubicBezTo>
                  <a:pt x="88122" y="34600"/>
                  <a:pt x="90322" y="35222"/>
                  <a:pt x="90000" y="38183"/>
                </a:cubicBezTo>
                <a:cubicBezTo>
                  <a:pt x="89316" y="44488"/>
                  <a:pt x="84455" y="44222"/>
                  <a:pt x="88122" y="54377"/>
                </a:cubicBezTo>
                <a:cubicBezTo>
                  <a:pt x="90338" y="60511"/>
                  <a:pt x="95794" y="62900"/>
                  <a:pt x="97838" y="67672"/>
                </a:cubicBezTo>
                <a:cubicBezTo>
                  <a:pt x="98966" y="70294"/>
                  <a:pt x="103283" y="72711"/>
                  <a:pt x="106944" y="74355"/>
                </a:cubicBezTo>
                <a:cubicBezTo>
                  <a:pt x="107338" y="73072"/>
                  <a:pt x="107666" y="71761"/>
                  <a:pt x="107955" y="70427"/>
                </a:cubicBezTo>
                <a:cubicBezTo>
                  <a:pt x="108066" y="69927"/>
                  <a:pt x="108150" y="69411"/>
                  <a:pt x="108244" y="68900"/>
                </a:cubicBezTo>
                <a:cubicBezTo>
                  <a:pt x="108427" y="67911"/>
                  <a:pt x="108583" y="66911"/>
                  <a:pt x="108700" y="65900"/>
                </a:cubicBezTo>
                <a:cubicBezTo>
                  <a:pt x="108755" y="65422"/>
                  <a:pt x="108822" y="64950"/>
                  <a:pt x="108866" y="64466"/>
                </a:cubicBezTo>
                <a:cubicBezTo>
                  <a:pt x="109000" y="63000"/>
                  <a:pt x="109088" y="61511"/>
                  <a:pt x="109088" y="60000"/>
                </a:cubicBezTo>
                <a:cubicBezTo>
                  <a:pt x="109088" y="58461"/>
                  <a:pt x="109000" y="56944"/>
                  <a:pt x="108861" y="55444"/>
                </a:cubicBezTo>
                <a:moveTo>
                  <a:pt x="60000" y="114544"/>
                </a:moveTo>
                <a:cubicBezTo>
                  <a:pt x="29872" y="114544"/>
                  <a:pt x="5455" y="90127"/>
                  <a:pt x="5455" y="60000"/>
                </a:cubicBezTo>
                <a:cubicBezTo>
                  <a:pt x="5455" y="29872"/>
                  <a:pt x="29872" y="5455"/>
                  <a:pt x="60000" y="5455"/>
                </a:cubicBezTo>
                <a:cubicBezTo>
                  <a:pt x="90122" y="5455"/>
                  <a:pt x="114544" y="29872"/>
                  <a:pt x="114544" y="60000"/>
                </a:cubicBezTo>
                <a:cubicBezTo>
                  <a:pt x="114544" y="90127"/>
                  <a:pt x="90122" y="114544"/>
                  <a:pt x="60000" y="114544"/>
                </a:cubicBezTo>
                <a:moveTo>
                  <a:pt x="60000" y="0"/>
                </a:moveTo>
                <a:cubicBezTo>
                  <a:pt x="26861" y="0"/>
                  <a:pt x="0" y="26866"/>
                  <a:pt x="0" y="60000"/>
                </a:cubicBezTo>
                <a:cubicBezTo>
                  <a:pt x="0" y="93138"/>
                  <a:pt x="26861" y="120000"/>
                  <a:pt x="60000" y="120000"/>
                </a:cubicBezTo>
                <a:cubicBezTo>
                  <a:pt x="93133" y="120000"/>
                  <a:pt x="120000" y="93138"/>
                  <a:pt x="120000" y="60000"/>
                </a:cubicBezTo>
                <a:cubicBezTo>
                  <a:pt x="120000" y="26866"/>
                  <a:pt x="93133" y="0"/>
                  <a:pt x="60000" y="0"/>
                </a:cubicBezTo>
                <a:moveTo>
                  <a:pt x="46705" y="54033"/>
                </a:moveTo>
                <a:cubicBezTo>
                  <a:pt x="47044" y="50111"/>
                  <a:pt x="53350" y="46022"/>
                  <a:pt x="57611" y="44150"/>
                </a:cubicBezTo>
                <a:cubicBezTo>
                  <a:pt x="61872" y="42272"/>
                  <a:pt x="65794" y="41588"/>
                  <a:pt x="65283" y="38350"/>
                </a:cubicBezTo>
                <a:cubicBezTo>
                  <a:pt x="64772" y="35111"/>
                  <a:pt x="63577" y="32727"/>
                  <a:pt x="56933" y="32727"/>
                </a:cubicBezTo>
                <a:cubicBezTo>
                  <a:pt x="50283" y="32727"/>
                  <a:pt x="53183" y="41588"/>
                  <a:pt x="47727" y="36305"/>
                </a:cubicBezTo>
                <a:cubicBezTo>
                  <a:pt x="42272" y="31022"/>
                  <a:pt x="48916" y="32388"/>
                  <a:pt x="51644" y="31194"/>
                </a:cubicBezTo>
                <a:cubicBezTo>
                  <a:pt x="54372" y="30000"/>
                  <a:pt x="57100" y="25055"/>
                  <a:pt x="52327" y="24716"/>
                </a:cubicBezTo>
                <a:cubicBezTo>
                  <a:pt x="47555" y="24377"/>
                  <a:pt x="48577" y="26761"/>
                  <a:pt x="44827" y="25400"/>
                </a:cubicBezTo>
                <a:cubicBezTo>
                  <a:pt x="41077" y="24033"/>
                  <a:pt x="39372" y="30172"/>
                  <a:pt x="36988" y="29316"/>
                </a:cubicBezTo>
                <a:cubicBezTo>
                  <a:pt x="35405" y="28755"/>
                  <a:pt x="31183" y="25583"/>
                  <a:pt x="28388" y="22466"/>
                </a:cubicBezTo>
                <a:cubicBezTo>
                  <a:pt x="22744" y="27222"/>
                  <a:pt x="18205" y="33233"/>
                  <a:pt x="15161" y="40066"/>
                </a:cubicBezTo>
                <a:cubicBezTo>
                  <a:pt x="15972" y="49233"/>
                  <a:pt x="20966" y="54033"/>
                  <a:pt x="20966" y="54033"/>
                </a:cubicBezTo>
                <a:cubicBezTo>
                  <a:pt x="20966" y="54033"/>
                  <a:pt x="23522" y="60000"/>
                  <a:pt x="38861" y="67327"/>
                </a:cubicBezTo>
                <a:cubicBezTo>
                  <a:pt x="38861" y="67327"/>
                  <a:pt x="41761" y="67500"/>
                  <a:pt x="38350" y="64088"/>
                </a:cubicBezTo>
                <a:cubicBezTo>
                  <a:pt x="34944" y="60683"/>
                  <a:pt x="31194" y="56422"/>
                  <a:pt x="35455" y="54205"/>
                </a:cubicBezTo>
                <a:cubicBezTo>
                  <a:pt x="39716" y="51988"/>
                  <a:pt x="40911" y="52161"/>
                  <a:pt x="41933" y="56250"/>
                </a:cubicBezTo>
                <a:cubicBezTo>
                  <a:pt x="42955" y="60338"/>
                  <a:pt x="46361" y="57955"/>
                  <a:pt x="46705" y="54033"/>
                </a:cubicBezTo>
                <a:moveTo>
                  <a:pt x="90255" y="71505"/>
                </a:moveTo>
                <a:cubicBezTo>
                  <a:pt x="88294" y="72700"/>
                  <a:pt x="88377" y="75338"/>
                  <a:pt x="90000" y="76788"/>
                </a:cubicBezTo>
                <a:cubicBezTo>
                  <a:pt x="91616" y="78238"/>
                  <a:pt x="94855" y="80111"/>
                  <a:pt x="95877" y="76788"/>
                </a:cubicBezTo>
                <a:cubicBezTo>
                  <a:pt x="96900" y="73466"/>
                  <a:pt x="92216" y="70311"/>
                  <a:pt x="90255" y="71505"/>
                </a:cubicBezTo>
                <a:moveTo>
                  <a:pt x="66816" y="71933"/>
                </a:moveTo>
                <a:cubicBezTo>
                  <a:pt x="61022" y="66988"/>
                  <a:pt x="61705" y="64772"/>
                  <a:pt x="54372" y="64772"/>
                </a:cubicBezTo>
                <a:cubicBezTo>
                  <a:pt x="47044" y="64772"/>
                  <a:pt x="42444" y="66477"/>
                  <a:pt x="44316" y="76705"/>
                </a:cubicBezTo>
                <a:cubicBezTo>
                  <a:pt x="46194" y="86933"/>
                  <a:pt x="51644" y="82327"/>
                  <a:pt x="51138" y="90172"/>
                </a:cubicBezTo>
                <a:cubicBezTo>
                  <a:pt x="50622" y="98011"/>
                  <a:pt x="52500" y="99716"/>
                  <a:pt x="53694" y="101588"/>
                </a:cubicBezTo>
                <a:cubicBezTo>
                  <a:pt x="54888" y="103466"/>
                  <a:pt x="58466" y="108922"/>
                  <a:pt x="59827" y="101250"/>
                </a:cubicBezTo>
                <a:cubicBezTo>
                  <a:pt x="61194" y="93577"/>
                  <a:pt x="63750" y="89316"/>
                  <a:pt x="66644" y="85566"/>
                </a:cubicBezTo>
                <a:cubicBezTo>
                  <a:pt x="69544" y="81816"/>
                  <a:pt x="72611" y="76872"/>
                  <a:pt x="66816" y="71933"/>
                </a:cubicBezTo>
              </a:path>
            </a:pathLst>
          </a:custGeom>
          <a:solidFill>
            <a:schemeClr val="accent4"/>
          </a:solidFill>
          <a:ln>
            <a:solidFill>
              <a:schemeClr val="accent4"/>
            </a:solidFill>
          </a:ln>
        </p:spPr>
        <p:txBody>
          <a:bodyPr>
            <a:normAutofit fontScale="25000" lnSpcReduction="20000"/>
          </a:bodyPr>
          <a:lstStyle/>
          <a:p>
            <a:endParaRPr lang="sv-SE"/>
          </a:p>
        </p:txBody>
      </p:sp>
      <p:pic>
        <p:nvPicPr>
          <p:cNvPr id="18" name="F9AAFB33-A830-459D-A0D0-86670636D055">
            <a:extLst>
              <a:ext uri="{FF2B5EF4-FFF2-40B4-BE49-F238E27FC236}">
                <a16:creationId xmlns:a16="http://schemas.microsoft.com/office/drawing/2014/main" id="{58802E2B-5733-4FBF-05B4-B35A2B6E3D4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4204" y="6054110"/>
            <a:ext cx="1704759" cy="39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3172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84204" y="1159377"/>
            <a:ext cx="9738563" cy="461665"/>
          </a:xfrm>
          <a:prstGeom prst="rect">
            <a:avLst/>
          </a:prstGeom>
          <a:noFill/>
        </p:spPr>
        <p:txBody>
          <a:bodyPr wrap="none" rtlCol="0">
            <a:spAutoFit/>
          </a:bodyPr>
          <a:lstStyle/>
          <a:p>
            <a:pPr defTabSz="914217"/>
            <a:r>
              <a:rPr lang="sv-SE" sz="2400" b="1" spc="300" dirty="0">
                <a:solidFill>
                  <a:srgbClr val="000000"/>
                </a:solidFill>
                <a:latin typeface="Poppins" panose="00000500000000000000" pitchFamily="2" charset="0"/>
                <a:ea typeface="Roboto Slab" pitchFamily="2" charset="0"/>
                <a:cs typeface="Poppins" panose="00000500000000000000" pitchFamily="2" charset="0"/>
              </a:rPr>
              <a:t>Offentlig upphandling som strategiskt styrmedel</a:t>
            </a:r>
          </a:p>
        </p:txBody>
      </p:sp>
      <p:sp>
        <p:nvSpPr>
          <p:cNvPr id="14" name="Rectangle 13"/>
          <p:cNvSpPr/>
          <p:nvPr/>
        </p:nvSpPr>
        <p:spPr>
          <a:xfrm flipV="1">
            <a:off x="977986" y="1865118"/>
            <a:ext cx="653325" cy="657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7C8F97"/>
              </a:solidFill>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6" name="Rectangle 15"/>
          <p:cNvSpPr/>
          <p:nvPr/>
        </p:nvSpPr>
        <p:spPr>
          <a:xfrm rot="5400000">
            <a:off x="5296258" y="-2575112"/>
            <a:ext cx="161365" cy="53115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Source Sans Pro" panose="020B0503030403020204" pitchFamily="34" charset="0"/>
              <a:ea typeface="Source Sans Pro" panose="020B0503030403020204" pitchFamily="34" charset="0"/>
            </a:endParaRPr>
          </a:p>
        </p:txBody>
      </p:sp>
      <p:sp>
        <p:nvSpPr>
          <p:cNvPr id="8" name="Slide Number Placeholder 1">
            <a:extLst>
              <a:ext uri="{FF2B5EF4-FFF2-40B4-BE49-F238E27FC236}">
                <a16:creationId xmlns:a16="http://schemas.microsoft.com/office/drawing/2014/main" id="{535444E6-DE07-6620-E6DB-B860C80B78A0}"/>
              </a:ext>
            </a:extLst>
          </p:cNvPr>
          <p:cNvSpPr txBox="1">
            <a:spLocks/>
          </p:cNvSpPr>
          <p:nvPr/>
        </p:nvSpPr>
        <p:spPr>
          <a:xfrm>
            <a:off x="9103542" y="6239672"/>
            <a:ext cx="2742406" cy="365125"/>
          </a:xfrm>
          <a:prstGeom prst="rect">
            <a:avLst/>
          </a:prstGeom>
        </p:spPr>
        <p:txBody>
          <a:bodyPr vert="horz" lIns="45720" tIns="22860" rIns="45720" bIns="22860" rtlCol="0" anchor="b"/>
          <a:lstStyle>
            <a:defPPr>
              <a:defRPr lang="en-US"/>
            </a:defPPr>
            <a:lvl1pPr marL="0" algn="r" defTabSz="1828434" rtl="0" eaLnBrk="1" latinLnBrk="0" hangingPunct="1">
              <a:defRPr sz="2400" kern="1200" spc="600">
                <a:solidFill>
                  <a:schemeClr val="tx1"/>
                </a:solidFill>
                <a:latin typeface="Source Sans Pro" panose="020B0503030403020204" pitchFamily="34" charset="0"/>
                <a:ea typeface="Source Sans Pro" panose="020B0503030403020204" pitchFamily="34" charset="0"/>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defTabSz="914217"/>
            <a:r>
              <a:rPr lang="sv-SE" sz="1200" spc="300">
                <a:solidFill>
                  <a:srgbClr val="000000"/>
                </a:solidFill>
              </a:rPr>
              <a:t>Sida </a:t>
            </a:r>
            <a:fld id="{044D17F8-EC90-4B32-81F5-06F1B60BA548}" type="slidenum">
              <a:rPr lang="sv-SE" sz="1200" spc="300">
                <a:solidFill>
                  <a:srgbClr val="000000"/>
                </a:solidFill>
              </a:rPr>
              <a:pPr defTabSz="914217"/>
              <a:t>4</a:t>
            </a:fld>
            <a:endParaRPr lang="sv-SE" sz="1200" spc="300">
              <a:solidFill>
                <a:srgbClr val="000000"/>
              </a:solidFill>
            </a:endParaRPr>
          </a:p>
        </p:txBody>
      </p:sp>
      <p:sp>
        <p:nvSpPr>
          <p:cNvPr id="17" name="TextBox 5">
            <a:extLst>
              <a:ext uri="{FF2B5EF4-FFF2-40B4-BE49-F238E27FC236}">
                <a16:creationId xmlns:a16="http://schemas.microsoft.com/office/drawing/2014/main" id="{ACA51123-CA52-8FFE-1D81-3ADE969E895D}"/>
              </a:ext>
            </a:extLst>
          </p:cNvPr>
          <p:cNvSpPr txBox="1"/>
          <p:nvPr/>
        </p:nvSpPr>
        <p:spPr>
          <a:xfrm>
            <a:off x="893796" y="2378207"/>
            <a:ext cx="4982380" cy="1231106"/>
          </a:xfrm>
          <a:prstGeom prst="rect">
            <a:avLst/>
          </a:prstGeom>
          <a:noFill/>
        </p:spPr>
        <p:txBody>
          <a:bodyPr wrap="square" lIns="91440" tIns="45720" rIns="91440" bIns="45720" rtlCol="0" anchor="t">
            <a:spAutoFit/>
          </a:bodyPr>
          <a:lstStyle/>
          <a:p>
            <a:pPr marL="257175" indent="-257175" defTabSz="914217">
              <a:spcAft>
                <a:spcPts val="600"/>
              </a:spcAft>
              <a:buFont typeface="Arial" panose="020B0604020202020204" pitchFamily="34" charset="0"/>
              <a:buChar char="•"/>
            </a:pPr>
            <a:endParaRPr lang="sv-SE" sz="1600" dirty="0">
              <a:solidFill>
                <a:srgbClr val="000000"/>
              </a:solidFill>
              <a:latin typeface="Open Sans"/>
              <a:ea typeface="Open Sans"/>
              <a:cs typeface="Open Sans"/>
            </a:endParaRPr>
          </a:p>
          <a:p>
            <a:pPr marL="257175" indent="-257175" defTabSz="914217">
              <a:spcAft>
                <a:spcPts val="600"/>
              </a:spcAft>
              <a:buFont typeface="Arial" panose="020B0604020202020204" pitchFamily="34" charset="0"/>
              <a:buChar char="•"/>
            </a:pPr>
            <a:r>
              <a:rPr lang="sv-SE" sz="1600" dirty="0">
                <a:solidFill>
                  <a:srgbClr val="000000"/>
                </a:solidFill>
                <a:latin typeface="Open Sans"/>
                <a:ea typeface="Open Sans"/>
                <a:cs typeface="Open Sans"/>
              </a:rPr>
              <a:t>13 % av BNP i OECD:s medlemsländer</a:t>
            </a:r>
            <a:endParaRPr lang="sv-SE" sz="16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257175" indent="-257175" defTabSz="914217">
              <a:spcAft>
                <a:spcPts val="600"/>
              </a:spcAft>
              <a:buFont typeface="Arial" panose="020B0604020202020204" pitchFamily="34" charset="0"/>
              <a:buChar char="•"/>
            </a:pPr>
            <a:r>
              <a:rPr lang="sv-SE" sz="1600" dirty="0">
                <a:solidFill>
                  <a:srgbClr val="000000"/>
                </a:solidFill>
                <a:latin typeface="Open Sans"/>
                <a:ea typeface="Open Sans"/>
                <a:cs typeface="Open Sans"/>
              </a:rPr>
              <a:t>Mer än 900 miljarder per år i Sverige – en sjättedel av Sveriges BNP!</a:t>
            </a:r>
            <a:endParaRPr lang="sv-SE" sz="1600" dirty="0">
              <a:solidFill>
                <a:srgbClr val="000000"/>
              </a:solidFill>
              <a:latin typeface="Source Sans Pro" panose="020B0503030403020204" pitchFamily="34" charset="0"/>
              <a:ea typeface="Source Sans Pro" panose="020B0503030403020204" pitchFamily="34" charset="0"/>
              <a:cs typeface="Open Sans"/>
            </a:endParaRPr>
          </a:p>
        </p:txBody>
      </p:sp>
      <p:pic>
        <p:nvPicPr>
          <p:cNvPr id="2" name="Bildobjekt 1">
            <a:extLst>
              <a:ext uri="{FF2B5EF4-FFF2-40B4-BE49-F238E27FC236}">
                <a16:creationId xmlns:a16="http://schemas.microsoft.com/office/drawing/2014/main" id="{3EF713DD-E734-C56B-8AE9-F6206774AE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9976" y="2172801"/>
            <a:ext cx="5360564" cy="2637011"/>
          </a:xfrm>
          <a:prstGeom prst="rect">
            <a:avLst/>
          </a:prstGeom>
        </p:spPr>
      </p:pic>
    </p:spTree>
    <p:extLst>
      <p:ext uri="{BB962C8B-B14F-4D97-AF65-F5344CB8AC3E}">
        <p14:creationId xmlns:p14="http://schemas.microsoft.com/office/powerpoint/2010/main" val="4030014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a:off x="5296258" y="-2575112"/>
            <a:ext cx="161365" cy="53115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mn-cs"/>
            </a:endParaRPr>
          </a:p>
        </p:txBody>
      </p:sp>
      <p:sp>
        <p:nvSpPr>
          <p:cNvPr id="8" name="Slide Number Placeholder 1">
            <a:extLst>
              <a:ext uri="{FF2B5EF4-FFF2-40B4-BE49-F238E27FC236}">
                <a16:creationId xmlns:a16="http://schemas.microsoft.com/office/drawing/2014/main" id="{535444E6-DE07-6620-E6DB-B860C80B78A0}"/>
              </a:ext>
            </a:extLst>
          </p:cNvPr>
          <p:cNvSpPr txBox="1">
            <a:spLocks/>
          </p:cNvSpPr>
          <p:nvPr/>
        </p:nvSpPr>
        <p:spPr>
          <a:xfrm>
            <a:off x="9103542" y="6239672"/>
            <a:ext cx="2742406" cy="365125"/>
          </a:xfrm>
          <a:prstGeom prst="rect">
            <a:avLst/>
          </a:prstGeom>
        </p:spPr>
        <p:txBody>
          <a:bodyPr vert="horz" lIns="45720" tIns="22860" rIns="45720" bIns="22860" rtlCol="0" anchor="b"/>
          <a:lstStyle>
            <a:defPPr>
              <a:defRPr lang="en-US"/>
            </a:defPPr>
            <a:lvl1pPr marL="0" algn="r" defTabSz="1828434" rtl="0" eaLnBrk="1" latinLnBrk="0" hangingPunct="1">
              <a:defRPr sz="2400" kern="1200" spc="600">
                <a:solidFill>
                  <a:schemeClr val="tx1"/>
                </a:solidFill>
                <a:latin typeface="Source Sans Pro" panose="020B0503030403020204" pitchFamily="34" charset="0"/>
                <a:ea typeface="Source Sans Pro" panose="020B0503030403020204" pitchFamily="34" charset="0"/>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marL="0" marR="0" lvl="0" indent="0" algn="r" defTabSz="914217"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3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rPr>
              <a:t>Sida </a:t>
            </a:r>
            <a:fld id="{044D17F8-EC90-4B32-81F5-06F1B60BA548}" type="slidenum">
              <a:rPr kumimoji="0" lang="sv-SE" sz="1200" b="0" i="0" u="none" strike="noStrike" kern="1200" cap="none" spc="3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rPr>
              <a:pPr marL="0" marR="0" lvl="0" indent="0" algn="r" defTabSz="914217"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3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endParaRPr>
          </a:p>
        </p:txBody>
      </p:sp>
      <p:pic>
        <p:nvPicPr>
          <p:cNvPr id="10" name="Bildobjekt 9">
            <a:extLst>
              <a:ext uri="{FF2B5EF4-FFF2-40B4-BE49-F238E27FC236}">
                <a16:creationId xmlns:a16="http://schemas.microsoft.com/office/drawing/2014/main" id="{858465A3-FFCE-B2E2-A5F3-883289ECF7AF}"/>
              </a:ext>
            </a:extLst>
          </p:cNvPr>
          <p:cNvPicPr>
            <a:picLocks noChangeAspect="1"/>
          </p:cNvPicPr>
          <p:nvPr/>
        </p:nvPicPr>
        <p:blipFill>
          <a:blip r:embed="rId3"/>
          <a:stretch>
            <a:fillRect/>
          </a:stretch>
        </p:blipFill>
        <p:spPr>
          <a:xfrm>
            <a:off x="975513" y="1090048"/>
            <a:ext cx="10240973" cy="5036716"/>
          </a:xfrm>
          <a:prstGeom prst="rect">
            <a:avLst/>
          </a:prstGeom>
        </p:spPr>
      </p:pic>
      <p:sp>
        <p:nvSpPr>
          <p:cNvPr id="15" name="TextBox 10">
            <a:extLst>
              <a:ext uri="{FF2B5EF4-FFF2-40B4-BE49-F238E27FC236}">
                <a16:creationId xmlns:a16="http://schemas.microsoft.com/office/drawing/2014/main" id="{C87B8AF6-8FA8-FF8F-E236-765620D1D7AC}"/>
              </a:ext>
            </a:extLst>
          </p:cNvPr>
          <p:cNvSpPr txBox="1"/>
          <p:nvPr/>
        </p:nvSpPr>
        <p:spPr>
          <a:xfrm>
            <a:off x="975513" y="695556"/>
            <a:ext cx="7109639" cy="461665"/>
          </a:xfrm>
          <a:prstGeom prst="rect">
            <a:avLst/>
          </a:prstGeom>
          <a:noFill/>
        </p:spPr>
        <p:txBody>
          <a:bodyPr wrap="non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300" normalizeH="0" baseline="0" noProof="0">
                <a:ln>
                  <a:noFill/>
                </a:ln>
                <a:solidFill>
                  <a:srgbClr val="000000"/>
                </a:solidFill>
                <a:effectLst/>
                <a:uLnTx/>
                <a:uFillTx/>
                <a:latin typeface="Poppins" panose="00000500000000000000" pitchFamily="2" charset="0"/>
                <a:ea typeface="Roboto Slab" pitchFamily="2" charset="0"/>
                <a:cs typeface="Poppins" panose="00000500000000000000" pitchFamily="2" charset="0"/>
              </a:rPr>
              <a:t>Risker i regionernas leveranskedjor</a:t>
            </a:r>
          </a:p>
        </p:txBody>
      </p:sp>
      <p:sp>
        <p:nvSpPr>
          <p:cNvPr id="2" name="Ellips 1">
            <a:extLst>
              <a:ext uri="{FF2B5EF4-FFF2-40B4-BE49-F238E27FC236}">
                <a16:creationId xmlns:a16="http://schemas.microsoft.com/office/drawing/2014/main" id="{961B4972-5362-E4ED-3973-F459DB9B8F56}"/>
              </a:ext>
            </a:extLst>
          </p:cNvPr>
          <p:cNvSpPr/>
          <p:nvPr/>
        </p:nvSpPr>
        <p:spPr>
          <a:xfrm>
            <a:off x="2845837" y="2556588"/>
            <a:ext cx="1390261" cy="75577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 name="Ellips 2">
            <a:extLst>
              <a:ext uri="{FF2B5EF4-FFF2-40B4-BE49-F238E27FC236}">
                <a16:creationId xmlns:a16="http://schemas.microsoft.com/office/drawing/2014/main" id="{9CAFD51D-AF21-FF2F-5701-32D0628ED272}"/>
              </a:ext>
            </a:extLst>
          </p:cNvPr>
          <p:cNvSpPr/>
          <p:nvPr/>
        </p:nvSpPr>
        <p:spPr>
          <a:xfrm>
            <a:off x="4530332" y="3312367"/>
            <a:ext cx="1390261" cy="75577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 name="Ellips 3">
            <a:extLst>
              <a:ext uri="{FF2B5EF4-FFF2-40B4-BE49-F238E27FC236}">
                <a16:creationId xmlns:a16="http://schemas.microsoft.com/office/drawing/2014/main" id="{1E372734-788D-C3A0-20C3-82F4A66E2B6F}"/>
              </a:ext>
            </a:extLst>
          </p:cNvPr>
          <p:cNvSpPr/>
          <p:nvPr/>
        </p:nvSpPr>
        <p:spPr>
          <a:xfrm>
            <a:off x="9497328" y="4901681"/>
            <a:ext cx="1390261" cy="75577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954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objekt 16">
            <a:extLst>
              <a:ext uri="{FF2B5EF4-FFF2-40B4-BE49-F238E27FC236}">
                <a16:creationId xmlns:a16="http://schemas.microsoft.com/office/drawing/2014/main" id="{B08C1E2F-1ADA-4235-A8F1-D31E85213D49}"/>
              </a:ext>
            </a:extLst>
          </p:cNvPr>
          <p:cNvPicPr>
            <a:picLocks noChangeAspect="1"/>
          </p:cNvPicPr>
          <p:nvPr/>
        </p:nvPicPr>
        <p:blipFill>
          <a:blip r:embed="rId3"/>
          <a:stretch>
            <a:fillRect/>
          </a:stretch>
        </p:blipFill>
        <p:spPr>
          <a:xfrm>
            <a:off x="0" y="13066"/>
            <a:ext cx="12192000" cy="6831868"/>
          </a:xfrm>
          <a:prstGeom prst="rect">
            <a:avLst/>
          </a:prstGeom>
        </p:spPr>
      </p:pic>
      <p:pic>
        <p:nvPicPr>
          <p:cNvPr id="7" name="Bildobjekt 6"/>
          <p:cNvPicPr>
            <a:picLocks noChangeAspect="1"/>
          </p:cNvPicPr>
          <p:nvPr/>
        </p:nvPicPr>
        <p:blipFill rotWithShape="1">
          <a:blip r:embed="rId4"/>
          <a:srcRect r="19618" b="-2"/>
          <a:stretch/>
        </p:blipFill>
        <p:spPr>
          <a:xfrm>
            <a:off x="8802185" y="3648883"/>
            <a:ext cx="3389815" cy="2793925"/>
          </a:xfrm>
          <a:prstGeom prst="rect">
            <a:avLst/>
          </a:prstGeom>
        </p:spPr>
      </p:pic>
      <p:pic>
        <p:nvPicPr>
          <p:cNvPr id="12" name="Bildobjekt 11">
            <a:extLst>
              <a:ext uri="{FF2B5EF4-FFF2-40B4-BE49-F238E27FC236}">
                <a16:creationId xmlns:a16="http://schemas.microsoft.com/office/drawing/2014/main" id="{7EB5FE1B-4318-4700-B21B-1B1F3D1A953C}"/>
              </a:ext>
            </a:extLst>
          </p:cNvPr>
          <p:cNvPicPr>
            <a:picLocks noChangeAspect="1"/>
          </p:cNvPicPr>
          <p:nvPr/>
        </p:nvPicPr>
        <p:blipFill rotWithShape="1">
          <a:blip r:embed="rId5"/>
          <a:srcRect t="35288" b="2833"/>
          <a:stretch/>
        </p:blipFill>
        <p:spPr>
          <a:xfrm>
            <a:off x="264506" y="528809"/>
            <a:ext cx="3650430" cy="4373541"/>
          </a:xfrm>
          <a:prstGeom prst="rect">
            <a:avLst/>
          </a:prstGeom>
        </p:spPr>
      </p:pic>
      <p:sp>
        <p:nvSpPr>
          <p:cNvPr id="13" name="textruta 12">
            <a:extLst>
              <a:ext uri="{FF2B5EF4-FFF2-40B4-BE49-F238E27FC236}">
                <a16:creationId xmlns:a16="http://schemas.microsoft.com/office/drawing/2014/main" id="{C1FF7B8F-134C-4C25-A735-A5BCC81E7924}"/>
              </a:ext>
            </a:extLst>
          </p:cNvPr>
          <p:cNvSpPr txBox="1"/>
          <p:nvPr/>
        </p:nvSpPr>
        <p:spPr>
          <a:xfrm>
            <a:off x="3914936" y="4373681"/>
            <a:ext cx="3991216" cy="539635"/>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sv-SE" sz="3200" b="1" i="0" u="none" strike="noStrike" kern="1200" cap="none" spc="300" normalizeH="0" baseline="0" noProof="0">
                <a:ln>
                  <a:noFill/>
                </a:ln>
                <a:solidFill>
                  <a:srgbClr val="000000"/>
                </a:solidFill>
                <a:effectLst/>
                <a:uLnTx/>
                <a:uFillTx/>
                <a:latin typeface="Poppins" panose="00000500000000000000" pitchFamily="2" charset="0"/>
                <a:ea typeface="Roboto Slab" pitchFamily="2" charset="0"/>
                <a:cs typeface="Poppins" panose="00000500000000000000" pitchFamily="2" charset="0"/>
              </a:rPr>
              <a:t>Instrument</a:t>
            </a:r>
          </a:p>
        </p:txBody>
      </p:sp>
      <p:pic>
        <p:nvPicPr>
          <p:cNvPr id="6" name="Bildobjekt 5" descr="See the source image">
            <a:extLst>
              <a:ext uri="{FF2B5EF4-FFF2-40B4-BE49-F238E27FC236}">
                <a16:creationId xmlns:a16="http://schemas.microsoft.com/office/drawing/2014/main" id="{1E3685A3-AAC2-4903-96BD-E6258FA97201}"/>
              </a:ext>
            </a:extLst>
          </p:cNvPr>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8757864" y="528809"/>
            <a:ext cx="3478456" cy="2354391"/>
          </a:xfrm>
          <a:prstGeom prst="rect">
            <a:avLst/>
          </a:prstGeom>
          <a:noFill/>
          <a:ln>
            <a:noFill/>
          </a:ln>
        </p:spPr>
      </p:pic>
    </p:spTree>
    <p:extLst>
      <p:ext uri="{BB962C8B-B14F-4D97-AF65-F5344CB8AC3E}">
        <p14:creationId xmlns:p14="http://schemas.microsoft.com/office/powerpoint/2010/main" val="86414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84204" y="1159377"/>
            <a:ext cx="512672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300" normalizeH="0" baseline="0" noProof="0">
                <a:ln>
                  <a:noFill/>
                </a:ln>
                <a:solidFill>
                  <a:srgbClr val="000000"/>
                </a:solidFill>
                <a:effectLst/>
                <a:uLnTx/>
                <a:uFillTx/>
                <a:latin typeface="Poppins" panose="00000500000000000000" pitchFamily="2" charset="0"/>
                <a:ea typeface="Roboto Slab" pitchFamily="2" charset="0"/>
                <a:cs typeface="Poppins" panose="00000500000000000000" pitchFamily="2" charset="0"/>
              </a:rPr>
              <a:t>Sammanfattning - Varför</a:t>
            </a:r>
          </a:p>
        </p:txBody>
      </p:sp>
      <p:sp>
        <p:nvSpPr>
          <p:cNvPr id="14" name="Rectangle 13"/>
          <p:cNvSpPr/>
          <p:nvPr/>
        </p:nvSpPr>
        <p:spPr>
          <a:xfrm flipV="1">
            <a:off x="977986" y="1865118"/>
            <a:ext cx="653325" cy="657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EBEBEB"/>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6" name="Rectangle 15"/>
          <p:cNvSpPr/>
          <p:nvPr/>
        </p:nvSpPr>
        <p:spPr>
          <a:xfrm rot="5400000">
            <a:off x="5296258" y="-2575112"/>
            <a:ext cx="161365" cy="53115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mn-cs"/>
            </a:endParaRPr>
          </a:p>
        </p:txBody>
      </p:sp>
      <p:sp>
        <p:nvSpPr>
          <p:cNvPr id="8" name="Slide Number Placeholder 1">
            <a:extLst>
              <a:ext uri="{FF2B5EF4-FFF2-40B4-BE49-F238E27FC236}">
                <a16:creationId xmlns:a16="http://schemas.microsoft.com/office/drawing/2014/main" id="{535444E6-DE07-6620-E6DB-B860C80B78A0}"/>
              </a:ext>
            </a:extLst>
          </p:cNvPr>
          <p:cNvSpPr txBox="1">
            <a:spLocks/>
          </p:cNvSpPr>
          <p:nvPr/>
        </p:nvSpPr>
        <p:spPr>
          <a:xfrm>
            <a:off x="9103542" y="6239672"/>
            <a:ext cx="2742406" cy="365125"/>
          </a:xfrm>
          <a:prstGeom prst="rect">
            <a:avLst/>
          </a:prstGeom>
        </p:spPr>
        <p:txBody>
          <a:bodyPr vert="horz" lIns="45720" tIns="22860" rIns="45720" bIns="22860" rtlCol="0" anchor="b"/>
          <a:lstStyle>
            <a:defPPr>
              <a:defRPr lang="en-US"/>
            </a:defPPr>
            <a:lvl1pPr marL="0" algn="r" defTabSz="1828434" rtl="0" eaLnBrk="1" latinLnBrk="0" hangingPunct="1">
              <a:defRPr sz="2400" kern="1200" spc="600">
                <a:solidFill>
                  <a:schemeClr val="tx1"/>
                </a:solidFill>
                <a:latin typeface="Source Sans Pro" panose="020B0503030403020204" pitchFamily="34" charset="0"/>
                <a:ea typeface="Source Sans Pro" panose="020B0503030403020204" pitchFamily="34" charset="0"/>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marL="0" marR="0" lvl="0" indent="0" algn="r" defTabSz="1828434"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rPr>
              <a:t>Sida </a:t>
            </a:r>
            <a:fld id="{044D17F8-EC90-4B32-81F5-06F1B60BA548}" type="slidenum">
              <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rPr>
              <a:pPr marL="0" marR="0" lvl="0" indent="0" algn="r" defTabSz="1828434"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60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mn-cs"/>
            </a:endParaRPr>
          </a:p>
        </p:txBody>
      </p:sp>
      <p:sp>
        <p:nvSpPr>
          <p:cNvPr id="17" name="TextBox 5">
            <a:extLst>
              <a:ext uri="{FF2B5EF4-FFF2-40B4-BE49-F238E27FC236}">
                <a16:creationId xmlns:a16="http://schemas.microsoft.com/office/drawing/2014/main" id="{ACA51123-CA52-8FFE-1D81-3ADE969E895D}"/>
              </a:ext>
            </a:extLst>
          </p:cNvPr>
          <p:cNvSpPr txBox="1"/>
          <p:nvPr/>
        </p:nvSpPr>
        <p:spPr>
          <a:xfrm>
            <a:off x="893796" y="2378207"/>
            <a:ext cx="4982380" cy="3016210"/>
          </a:xfrm>
          <a:prstGeom prst="rect">
            <a:avLst/>
          </a:prstGeom>
          <a:noFill/>
        </p:spPr>
        <p:txBody>
          <a:bodyPr wrap="square" rtlCol="0">
            <a:spAutoFit/>
          </a:bodyPr>
          <a:lstStyle/>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Möjlighet att skapa en efterfrågan på hållbara produkter och tjänster och bidra till att nå målen i Agenda 2030</a:t>
            </a: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Risk – för människor och miljö</a:t>
            </a: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Risk – sårbarhet och anseenderisk</a:t>
            </a: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Skyldighet att följa EU direktiv och nationell lagstiftning</a:t>
            </a: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57175" marR="0" lvl="0" indent="-257175"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sv-SE" sz="1600" b="0" i="0" u="none" strike="noStrike" kern="1200" cap="none" spc="0" normalizeH="0" baseline="0" noProof="0">
              <a:ln>
                <a:noFill/>
              </a:ln>
              <a:solidFill>
                <a:srgbClr val="000000"/>
              </a:solidFill>
              <a:effectLst/>
              <a:uLnTx/>
              <a:uFillTx/>
              <a:latin typeface="Source Sans Pro" panose="020B0503030403020204" pitchFamily="34" charset="0"/>
              <a:ea typeface="Source Sans Pro" panose="020B0503030403020204" pitchFamily="34" charset="0"/>
              <a:cs typeface="Open Sans" panose="020B0606030504020204" pitchFamily="34" charset="0"/>
            </a:endParaRPr>
          </a:p>
        </p:txBody>
      </p:sp>
      <p:pic>
        <p:nvPicPr>
          <p:cNvPr id="10" name="Bildobjekt 9">
            <a:extLst>
              <a:ext uri="{FF2B5EF4-FFF2-40B4-BE49-F238E27FC236}">
                <a16:creationId xmlns:a16="http://schemas.microsoft.com/office/drawing/2014/main" id="{EDD69149-2C42-E21E-352C-167BD8F7B1C3}"/>
              </a:ext>
            </a:extLst>
          </p:cNvPr>
          <p:cNvPicPr>
            <a:picLocks noChangeAspect="1"/>
          </p:cNvPicPr>
          <p:nvPr/>
        </p:nvPicPr>
        <p:blipFill>
          <a:blip r:embed="rId3"/>
          <a:stretch>
            <a:fillRect/>
          </a:stretch>
        </p:blipFill>
        <p:spPr>
          <a:xfrm>
            <a:off x="6711378" y="1537019"/>
            <a:ext cx="5480622" cy="3783962"/>
          </a:xfrm>
          <a:prstGeom prst="rect">
            <a:avLst/>
          </a:prstGeom>
        </p:spPr>
      </p:pic>
    </p:spTree>
    <p:extLst>
      <p:ext uri="{BB962C8B-B14F-4D97-AF65-F5344CB8AC3E}">
        <p14:creationId xmlns:p14="http://schemas.microsoft.com/office/powerpoint/2010/main" val="917835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1">
            <a:extLst>
              <a:ext uri="{FF2B5EF4-FFF2-40B4-BE49-F238E27FC236}">
                <a16:creationId xmlns:a16="http://schemas.microsoft.com/office/drawing/2014/main" id="{80D53275-B824-A092-6771-A1013F3108E1}"/>
              </a:ext>
            </a:extLst>
          </p:cNvPr>
          <p:cNvSpPr>
            <a:spLocks noGrp="1"/>
          </p:cNvSpPr>
          <p:nvPr>
            <p:ph type="sldNum" sz="quarter" idx="10"/>
          </p:nvPr>
        </p:nvSpPr>
        <p:spPr>
          <a:xfrm>
            <a:off x="9103542" y="6239672"/>
            <a:ext cx="2742406" cy="365125"/>
          </a:xfrm>
        </p:spPr>
        <p:txBody>
          <a:bodyPr anchor="b"/>
          <a:lstStyle/>
          <a:p>
            <a:pPr marL="0" marR="0" lvl="0" indent="0" algn="r" defTabSz="914217"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srgbClr val="000000"/>
                </a:solidFill>
                <a:effectLst/>
                <a:uLnTx/>
                <a:uFillTx/>
                <a:latin typeface="Trebuchet MS" panose="020B0603020202020204"/>
                <a:ea typeface="+mn-ea"/>
                <a:cs typeface="+mn-cs"/>
              </a:rPr>
              <a:t>Sida </a:t>
            </a:r>
            <a:fld id="{044D17F8-EC90-4B32-81F5-06F1B60BA548}" type="slidenum">
              <a:rPr kumimoji="0" lang="sv-SE" sz="900" b="0" i="0" u="none" strike="noStrike" kern="1200" cap="none" spc="0" normalizeH="0" baseline="0" noProof="0">
                <a:ln>
                  <a:noFill/>
                </a:ln>
                <a:solidFill>
                  <a:srgbClr val="000000"/>
                </a:solidFill>
                <a:effectLst/>
                <a:uLnTx/>
                <a:uFillTx/>
                <a:latin typeface="Trebuchet MS" panose="020B0603020202020204"/>
                <a:ea typeface="+mn-ea"/>
                <a:cs typeface="+mn-cs"/>
              </a:rPr>
              <a:pPr marL="0" marR="0" lvl="0" indent="0" algn="r" defTabSz="914217" rtl="0" eaLnBrk="1" fontAlgn="auto" latinLnBrk="0" hangingPunct="1">
                <a:lnSpc>
                  <a:spcPct val="100000"/>
                </a:lnSpc>
                <a:spcBef>
                  <a:spcPts val="0"/>
                </a:spcBef>
                <a:spcAft>
                  <a:spcPts val="0"/>
                </a:spcAft>
                <a:buClrTx/>
                <a:buSzTx/>
                <a:buFontTx/>
                <a:buNone/>
                <a:tabLst/>
                <a:defRPr/>
              </a:pPr>
              <a:t>8</a:t>
            </a:fld>
            <a:endParaRPr kumimoji="0" lang="sv-SE" sz="900" b="0" i="0" u="none" strike="noStrike" kern="1200" cap="none" spc="0" normalizeH="0" baseline="0" noProof="0">
              <a:ln>
                <a:noFill/>
              </a:ln>
              <a:solidFill>
                <a:srgbClr val="000000"/>
              </a:solidFill>
              <a:effectLst/>
              <a:uLnTx/>
              <a:uFillTx/>
              <a:latin typeface="Trebuchet MS" panose="020B0603020202020204"/>
              <a:ea typeface="+mn-ea"/>
              <a:cs typeface="+mn-cs"/>
            </a:endParaRPr>
          </a:p>
        </p:txBody>
      </p:sp>
      <p:pic>
        <p:nvPicPr>
          <p:cNvPr id="9" name="Platshållare för innehåll 4">
            <a:extLst>
              <a:ext uri="{FF2B5EF4-FFF2-40B4-BE49-F238E27FC236}">
                <a16:creationId xmlns:a16="http://schemas.microsoft.com/office/drawing/2014/main" id="{8550CF26-1574-70F4-B2D1-1C3D8A34065C}"/>
              </a:ext>
            </a:extLst>
          </p:cNvPr>
          <p:cNvPicPr>
            <a:picLocks noChangeAspect="1"/>
          </p:cNvPicPr>
          <p:nvPr/>
        </p:nvPicPr>
        <p:blipFill rotWithShape="1">
          <a:blip r:embed="rId3">
            <a:extLst>
              <a:ext uri="{28A0092B-C50C-407E-A947-70E740481C1C}">
                <a14:useLocalDpi xmlns:a14="http://schemas.microsoft.com/office/drawing/2010/main" val="0"/>
              </a:ext>
            </a:extLst>
          </a:blip>
          <a:srcRect l="44444"/>
          <a:stretch/>
        </p:blipFill>
        <p:spPr>
          <a:xfrm>
            <a:off x="6057450" y="1870183"/>
            <a:ext cx="6134550" cy="3450685"/>
          </a:xfrm>
          <a:prstGeom prst="rect">
            <a:avLst/>
          </a:prstGeom>
        </p:spPr>
      </p:pic>
      <p:sp>
        <p:nvSpPr>
          <p:cNvPr id="3" name="TextBox 6">
            <a:extLst>
              <a:ext uri="{FF2B5EF4-FFF2-40B4-BE49-F238E27FC236}">
                <a16:creationId xmlns:a16="http://schemas.microsoft.com/office/drawing/2014/main" id="{AF3A4077-4732-8C9C-B9CF-616C80C06CCC}"/>
              </a:ext>
            </a:extLst>
          </p:cNvPr>
          <p:cNvSpPr txBox="1"/>
          <p:nvPr/>
        </p:nvSpPr>
        <p:spPr>
          <a:xfrm>
            <a:off x="658289" y="1961622"/>
            <a:ext cx="4737014" cy="1633903"/>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877648">
              <a:lnSpc>
                <a:spcPct val="200000"/>
              </a:lnSpc>
              <a:spcAft>
                <a:spcPts val="600"/>
              </a:spcAft>
            </a:pPr>
            <a:r>
              <a:rPr lang="en-US" sz="2688" b="1" kern="1200" dirty="0" err="1">
                <a:solidFill>
                  <a:srgbClr val="E67E67"/>
                </a:solidFill>
                <a:latin typeface="Poppins"/>
                <a:ea typeface="+mj-ea"/>
                <a:cs typeface="Poppins"/>
              </a:rPr>
              <a:t>Regionsamarbetet</a:t>
            </a:r>
            <a:r>
              <a:rPr lang="en-US" sz="2688" b="1" kern="1200" dirty="0">
                <a:solidFill>
                  <a:srgbClr val="E67E67"/>
                </a:solidFill>
                <a:latin typeface="Poppins"/>
                <a:ea typeface="+mj-ea"/>
                <a:cs typeface="Poppins"/>
              </a:rPr>
              <a:t> Hållbar Upphandling</a:t>
            </a:r>
            <a:endParaRPr lang="en-US" sz="2800" b="1" dirty="0">
              <a:solidFill>
                <a:srgbClr val="E67E67"/>
              </a:solidFill>
              <a:latin typeface="Poppins" pitchFamily="2" charset="77"/>
              <a:ea typeface="+mj-ea"/>
              <a:cs typeface="Poppins" pitchFamily="2" charset="77"/>
            </a:endParaRPr>
          </a:p>
        </p:txBody>
      </p:sp>
    </p:spTree>
    <p:extLst>
      <p:ext uri="{BB962C8B-B14F-4D97-AF65-F5344CB8AC3E}">
        <p14:creationId xmlns:p14="http://schemas.microsoft.com/office/powerpoint/2010/main" val="2588974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descr="En bild som visar container, fraktcontainer, utomhus, containerfartyg&#10;&#10;Automatiskt genererad beskrivning">
            <a:extLst>
              <a:ext uri="{FF2B5EF4-FFF2-40B4-BE49-F238E27FC236}">
                <a16:creationId xmlns:a16="http://schemas.microsoft.com/office/drawing/2014/main" id="{05BE1040-F64F-B301-BE23-D07D6B5A4424}"/>
              </a:ext>
            </a:extLst>
          </p:cNvPr>
          <p:cNvPicPr>
            <a:picLocks noChangeAspect="1"/>
          </p:cNvPicPr>
          <p:nvPr/>
        </p:nvPicPr>
        <p:blipFill rotWithShape="1">
          <a:blip r:embed="rId3"/>
          <a:srcRect l="9091" t="20732" r="-1" b="16309"/>
          <a:stretch/>
        </p:blipFill>
        <p:spPr>
          <a:xfrm>
            <a:off x="-4177364" y="-1"/>
            <a:ext cx="16369364"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3" name="Platshållare för bild 2">
            <a:extLst>
              <a:ext uri="{FF2B5EF4-FFF2-40B4-BE49-F238E27FC236}">
                <a16:creationId xmlns:a16="http://schemas.microsoft.com/office/drawing/2014/main" id="{3C9DF5A9-9192-1FAF-94C8-7EE3BD69FDC6}"/>
              </a:ext>
            </a:extLst>
          </p:cNvPr>
          <p:cNvSpPr>
            <a:spLocks noGrp="1"/>
          </p:cNvSpPr>
          <p:nvPr>
            <p:ph type="pic" idx="1"/>
          </p:nvPr>
        </p:nvSpPr>
        <p:spPr/>
        <p:txBody>
          <a:bodyPr/>
          <a:lstStyle/>
          <a:p>
            <a:endParaRPr lang="sv-SE"/>
          </a:p>
        </p:txBody>
      </p:sp>
      <p:graphicFrame>
        <p:nvGraphicFramePr>
          <p:cNvPr id="6" name="Tabell 6">
            <a:extLst>
              <a:ext uri="{FF2B5EF4-FFF2-40B4-BE49-F238E27FC236}">
                <a16:creationId xmlns:a16="http://schemas.microsoft.com/office/drawing/2014/main" id="{273AD2F6-312D-A71E-8DD9-9EA4538FCCBF}"/>
              </a:ext>
            </a:extLst>
          </p:cNvPr>
          <p:cNvGraphicFramePr>
            <a:graphicFrameLocks noGrp="1"/>
          </p:cNvGraphicFramePr>
          <p:nvPr/>
        </p:nvGraphicFramePr>
        <p:xfrm>
          <a:off x="762000" y="1256265"/>
          <a:ext cx="10826336" cy="4268235"/>
        </p:xfrm>
        <a:graphic>
          <a:graphicData uri="http://schemas.openxmlformats.org/drawingml/2006/table">
            <a:tbl>
              <a:tblPr firstRow="1" bandRow="1">
                <a:effectLst>
                  <a:innerShdw blurRad="63500" dist="50800" dir="16200000">
                    <a:prstClr val="black">
                      <a:alpha val="50000"/>
                    </a:prstClr>
                  </a:innerShdw>
                </a:effectLst>
                <a:tableStyleId>{5C22544A-7EE6-4342-B048-85BDC9FD1C3A}</a:tableStyleId>
              </a:tblPr>
              <a:tblGrid>
                <a:gridCol w="2706584">
                  <a:extLst>
                    <a:ext uri="{9D8B030D-6E8A-4147-A177-3AD203B41FA5}">
                      <a16:colId xmlns:a16="http://schemas.microsoft.com/office/drawing/2014/main" val="332096317"/>
                    </a:ext>
                  </a:extLst>
                </a:gridCol>
                <a:gridCol w="2706584">
                  <a:extLst>
                    <a:ext uri="{9D8B030D-6E8A-4147-A177-3AD203B41FA5}">
                      <a16:colId xmlns:a16="http://schemas.microsoft.com/office/drawing/2014/main" val="303583148"/>
                    </a:ext>
                  </a:extLst>
                </a:gridCol>
                <a:gridCol w="2706584">
                  <a:extLst>
                    <a:ext uri="{9D8B030D-6E8A-4147-A177-3AD203B41FA5}">
                      <a16:colId xmlns:a16="http://schemas.microsoft.com/office/drawing/2014/main" val="4268587104"/>
                    </a:ext>
                  </a:extLst>
                </a:gridCol>
                <a:gridCol w="2706584">
                  <a:extLst>
                    <a:ext uri="{9D8B030D-6E8A-4147-A177-3AD203B41FA5}">
                      <a16:colId xmlns:a16="http://schemas.microsoft.com/office/drawing/2014/main" val="651170367"/>
                    </a:ext>
                  </a:extLst>
                </a:gridCol>
              </a:tblGrid>
              <a:tr h="467139">
                <a:tc>
                  <a:txBody>
                    <a:bodyPr/>
                    <a:lstStyle/>
                    <a:p>
                      <a:r>
                        <a:rPr lang="sv-SE">
                          <a:latin typeface="Poppins" panose="00000500000000000000" pitchFamily="2" charset="0"/>
                          <a:cs typeface="Poppins" panose="00000500000000000000" pitchFamily="2" charset="0"/>
                        </a:rPr>
                        <a:t>VÅR VISION</a:t>
                      </a:r>
                    </a:p>
                  </a:txBody>
                  <a:tcPr>
                    <a:solidFill>
                      <a:srgbClr val="93B2C1"/>
                    </a:solidFill>
                  </a:tcPr>
                </a:tc>
                <a:tc>
                  <a:txBody>
                    <a:bodyPr/>
                    <a:lstStyle/>
                    <a:p>
                      <a:r>
                        <a:rPr lang="sv-SE">
                          <a:latin typeface="Poppins" panose="00000500000000000000" pitchFamily="2" charset="0"/>
                          <a:cs typeface="Poppins" panose="00000500000000000000" pitchFamily="2" charset="0"/>
                        </a:rPr>
                        <a:t>HUR NÅR VI DIT? </a:t>
                      </a:r>
                    </a:p>
                  </a:txBody>
                  <a:tcPr>
                    <a:solidFill>
                      <a:srgbClr val="8EA692"/>
                    </a:solidFill>
                  </a:tcPr>
                </a:tc>
                <a:tc>
                  <a:txBody>
                    <a:bodyPr/>
                    <a:lstStyle/>
                    <a:p>
                      <a:r>
                        <a:rPr lang="sv-SE">
                          <a:latin typeface="Poppins" panose="00000500000000000000" pitchFamily="2" charset="0"/>
                          <a:cs typeface="Poppins" panose="00000500000000000000" pitchFamily="2" charset="0"/>
                        </a:rPr>
                        <a:t>DET HÄR GÖR VI</a:t>
                      </a:r>
                    </a:p>
                  </a:txBody>
                  <a:tcPr>
                    <a:solidFill>
                      <a:srgbClr val="C5B2B6"/>
                    </a:solidFill>
                  </a:tcPr>
                </a:tc>
                <a:tc>
                  <a:txBody>
                    <a:bodyPr/>
                    <a:lstStyle/>
                    <a:p>
                      <a:r>
                        <a:rPr lang="sv-SE">
                          <a:latin typeface="Poppins" panose="00000500000000000000" pitchFamily="2" charset="0"/>
                          <a:cs typeface="Poppins" panose="00000500000000000000" pitchFamily="2" charset="0"/>
                        </a:rPr>
                        <a:t>VÅRA RESURSER</a:t>
                      </a:r>
                    </a:p>
                  </a:txBody>
                  <a:tcPr>
                    <a:solidFill>
                      <a:srgbClr val="EFD4C0"/>
                    </a:solidFill>
                  </a:tcPr>
                </a:tc>
                <a:extLst>
                  <a:ext uri="{0D108BD9-81ED-4DB2-BD59-A6C34878D82A}">
                    <a16:rowId xmlns:a16="http://schemas.microsoft.com/office/drawing/2014/main" val="1742722693"/>
                  </a:ext>
                </a:extLst>
              </a:tr>
              <a:tr h="3801096">
                <a:tc>
                  <a:txBody>
                    <a:bodyPr/>
                    <a:lstStyle/>
                    <a:p>
                      <a:r>
                        <a:rPr lang="sv-SE" sz="1200">
                          <a:latin typeface="Open Sans" panose="020B0606030504020204" pitchFamily="34" charset="0"/>
                          <a:ea typeface="Open Sans" panose="020B0606030504020204" pitchFamily="34" charset="0"/>
                          <a:cs typeface="Open Sans" panose="020B0606030504020204" pitchFamily="34" charset="0"/>
                        </a:rPr>
                        <a:t>Välfärd genom världsledande hållbar upphandling</a:t>
                      </a:r>
                    </a:p>
                  </a:txBody>
                  <a:tcPr>
                    <a:solidFill>
                      <a:srgbClr val="93B2C1"/>
                    </a:solidFill>
                  </a:tcPr>
                </a:tc>
                <a:tc>
                  <a:txBody>
                    <a:bodyPr/>
                    <a:lstStyle/>
                    <a:p>
                      <a:r>
                        <a:rPr lang="sv-SE" sz="1200">
                          <a:latin typeface="Open Sans" panose="020B0606030504020204" pitchFamily="34" charset="0"/>
                          <a:ea typeface="Open Sans" panose="020B0606030504020204" pitchFamily="34" charset="0"/>
                          <a:cs typeface="Open Sans" panose="020B0606030504020204" pitchFamily="34" charset="0"/>
                        </a:rPr>
                        <a:t>Genom att integrera hållbarhetskrav i inköpsprocessen bidrar vi till att väsentligt minska den negativa påverkan på människor och miljö under produkten eller tjänstens livscykel. </a:t>
                      </a:r>
                    </a:p>
                  </a:txBody>
                  <a:tcPr>
                    <a:solidFill>
                      <a:srgbClr val="8EA692"/>
                    </a:solidFill>
                  </a:tcPr>
                </a:tc>
                <a:tc>
                  <a:txBody>
                    <a:bodyPr/>
                    <a:lstStyle/>
                    <a:p>
                      <a:pPr marL="171450" indent="-171450">
                        <a:buFont typeface="Wingdings" panose="05000000000000000000" pitchFamily="2" charset="2"/>
                        <a:buChar char="v"/>
                      </a:pPr>
                      <a:r>
                        <a:rPr lang="sv-SE" sz="1200">
                          <a:latin typeface="Open Sans" panose="020B0606030504020204" pitchFamily="34" charset="0"/>
                          <a:ea typeface="Open Sans" panose="020B0606030504020204" pitchFamily="34" charset="0"/>
                          <a:cs typeface="Open Sans" panose="020B0606030504020204" pitchFamily="34" charset="0"/>
                        </a:rPr>
                        <a:t>Upprätthåller uppförandekoden för leverantörer. </a:t>
                      </a:r>
                    </a:p>
                    <a:p>
                      <a:pPr marL="171450" indent="-171450">
                        <a:buFont typeface="Wingdings" panose="05000000000000000000" pitchFamily="2" charset="2"/>
                        <a:buChar char="v"/>
                      </a:pPr>
                      <a:endParaRPr lang="sv-SE" sz="120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Wingdings" panose="05000000000000000000" pitchFamily="2" charset="2"/>
                        <a:buChar char="v"/>
                      </a:pPr>
                      <a:r>
                        <a:rPr lang="sv-SE" sz="1200">
                          <a:latin typeface="Open Sans" panose="020B0606030504020204" pitchFamily="34" charset="0"/>
                          <a:ea typeface="Open Sans" panose="020B0606030504020204" pitchFamily="34" charset="0"/>
                          <a:cs typeface="Open Sans" panose="020B0606030504020204" pitchFamily="34" charset="0"/>
                        </a:rPr>
                        <a:t>Identifierar och prioriterar risker i våra inköpskategorier. </a:t>
                      </a:r>
                    </a:p>
                    <a:p>
                      <a:pPr marL="171450" indent="-171450">
                        <a:buFont typeface="Wingdings" panose="05000000000000000000" pitchFamily="2" charset="2"/>
                        <a:buChar char="v"/>
                      </a:pPr>
                      <a:endParaRPr lang="sv-SE" sz="120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Wingdings" panose="05000000000000000000" pitchFamily="2" charset="2"/>
                        <a:buChar char="v"/>
                      </a:pPr>
                      <a:r>
                        <a:rPr lang="sv-SE" sz="1200">
                          <a:latin typeface="Open Sans" panose="020B0606030504020204" pitchFamily="34" charset="0"/>
                          <a:ea typeface="Open Sans" panose="020B0606030504020204" pitchFamily="34" charset="0"/>
                          <a:cs typeface="Open Sans" panose="020B0606030504020204" pitchFamily="34" charset="0"/>
                        </a:rPr>
                        <a:t>Tar fram regiongemensamma hållbarhetskrav. </a:t>
                      </a:r>
                    </a:p>
                    <a:p>
                      <a:pPr marL="171450" indent="-171450">
                        <a:buFont typeface="Wingdings" panose="05000000000000000000" pitchFamily="2" charset="2"/>
                        <a:buChar char="v"/>
                      </a:pPr>
                      <a:endParaRPr lang="sv-SE" sz="120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Wingdings" panose="05000000000000000000" pitchFamily="2" charset="2"/>
                        <a:buChar char="v"/>
                      </a:pPr>
                      <a:r>
                        <a:rPr lang="sv-SE" sz="1200">
                          <a:latin typeface="Open Sans" panose="020B0606030504020204" pitchFamily="34" charset="0"/>
                          <a:ea typeface="Open Sans" panose="020B0606030504020204" pitchFamily="34" charset="0"/>
                          <a:cs typeface="Open Sans" panose="020B0606030504020204" pitchFamily="34" charset="0"/>
                        </a:rPr>
                        <a:t>Genomför uppföljningar av nationellt prioriterade leverantörer. </a:t>
                      </a:r>
                    </a:p>
                    <a:p>
                      <a:pPr marL="171450" indent="-171450">
                        <a:buFont typeface="Wingdings" panose="05000000000000000000" pitchFamily="2" charset="2"/>
                        <a:buChar char="v"/>
                      </a:pPr>
                      <a:endParaRPr lang="sv-SE" sz="120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Wingdings" panose="05000000000000000000" pitchFamily="2" charset="2"/>
                        <a:buChar char="v"/>
                      </a:pPr>
                      <a:r>
                        <a:rPr lang="sv-SE" sz="1200">
                          <a:latin typeface="Open Sans" panose="020B0606030504020204" pitchFamily="34" charset="0"/>
                          <a:ea typeface="Open Sans" panose="020B0606030504020204" pitchFamily="34" charset="0"/>
                          <a:cs typeface="Open Sans" panose="020B0606030504020204" pitchFamily="34" charset="0"/>
                        </a:rPr>
                        <a:t>Kompetensutvecklar. </a:t>
                      </a:r>
                    </a:p>
                    <a:p>
                      <a:pPr marL="171450" indent="-171450">
                        <a:buFont typeface="Wingdings" panose="05000000000000000000" pitchFamily="2" charset="2"/>
                        <a:buChar char="v"/>
                      </a:pPr>
                      <a:endParaRPr lang="sv-SE" sz="120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Wingdings" panose="05000000000000000000" pitchFamily="2" charset="2"/>
                        <a:buChar char="v"/>
                      </a:pPr>
                      <a:r>
                        <a:rPr lang="sv-SE" sz="1200">
                          <a:latin typeface="Open Sans" panose="020B0606030504020204" pitchFamily="34" charset="0"/>
                          <a:ea typeface="Open Sans" panose="020B0606030504020204" pitchFamily="34" charset="0"/>
                          <a:cs typeface="Open Sans" panose="020B0606030504020204" pitchFamily="34" charset="0"/>
                        </a:rPr>
                        <a:t>Samarbetar med intressenter.</a:t>
                      </a:r>
                    </a:p>
                    <a:p>
                      <a:pPr marL="171450" indent="-171450">
                        <a:buFont typeface="Wingdings" panose="05000000000000000000" pitchFamily="2" charset="2"/>
                        <a:buChar char="v"/>
                      </a:pPr>
                      <a:endParaRPr lang="sv-SE" sz="120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Wingdings" panose="05000000000000000000" pitchFamily="2" charset="2"/>
                        <a:buChar char="v"/>
                      </a:pPr>
                      <a:r>
                        <a:rPr lang="sv-SE" sz="1200">
                          <a:latin typeface="Open Sans" panose="020B0606030504020204" pitchFamily="34" charset="0"/>
                          <a:ea typeface="Open Sans" panose="020B0606030504020204" pitchFamily="34" charset="0"/>
                          <a:cs typeface="Open Sans" panose="020B0606030504020204" pitchFamily="34" charset="0"/>
                        </a:rPr>
                        <a:t>Kommunicerar värdet och nyttan av arbetet. </a:t>
                      </a:r>
                    </a:p>
                  </a:txBody>
                  <a:tcPr>
                    <a:solidFill>
                      <a:srgbClr val="C5B2B6"/>
                    </a:solidFill>
                  </a:tcPr>
                </a:tc>
                <a:tc>
                  <a:txBody>
                    <a:bodyPr/>
                    <a:lstStyle/>
                    <a:p>
                      <a:r>
                        <a:rPr lang="sv-SE" sz="1200">
                          <a:latin typeface="Open Sans" panose="020B0606030504020204" pitchFamily="34" charset="0"/>
                          <a:ea typeface="Open Sans" panose="020B0606030504020204" pitchFamily="34" charset="0"/>
                          <a:cs typeface="Open Sans" panose="020B0606030504020204" pitchFamily="34" charset="0"/>
                        </a:rPr>
                        <a:t>Budget 10,5 miljoner. </a:t>
                      </a:r>
                    </a:p>
                    <a:p>
                      <a:endParaRPr lang="sv-SE" sz="1200">
                        <a:latin typeface="Open Sans" panose="020B0606030504020204" pitchFamily="34" charset="0"/>
                        <a:ea typeface="Open Sans" panose="020B0606030504020204" pitchFamily="34" charset="0"/>
                        <a:cs typeface="Open Sans" panose="020B0606030504020204" pitchFamily="34" charset="0"/>
                      </a:endParaRPr>
                    </a:p>
                    <a:p>
                      <a:r>
                        <a:rPr lang="sv-SE" sz="1200">
                          <a:latin typeface="Open Sans" panose="020B0606030504020204" pitchFamily="34" charset="0"/>
                          <a:ea typeface="Open Sans" panose="020B0606030504020204" pitchFamily="34" charset="0"/>
                          <a:cs typeface="Open Sans" panose="020B0606030504020204" pitchFamily="34" charset="0"/>
                        </a:rPr>
                        <a:t>Avsatt del av tjänst för regionsamordnare. </a:t>
                      </a:r>
                    </a:p>
                    <a:p>
                      <a:endParaRPr lang="sv-SE" sz="1200">
                        <a:latin typeface="Open Sans" panose="020B0606030504020204" pitchFamily="34" charset="0"/>
                        <a:ea typeface="Open Sans" panose="020B0606030504020204" pitchFamily="34" charset="0"/>
                        <a:cs typeface="Open Sans" panose="020B0606030504020204" pitchFamily="34" charset="0"/>
                      </a:endParaRPr>
                    </a:p>
                    <a:p>
                      <a:r>
                        <a:rPr lang="sv-SE" sz="1200">
                          <a:latin typeface="Open Sans" panose="020B0606030504020204" pitchFamily="34" charset="0"/>
                          <a:ea typeface="Open Sans" panose="020B0606030504020204" pitchFamily="34" charset="0"/>
                          <a:cs typeface="Open Sans" panose="020B0606030504020204" pitchFamily="34" charset="0"/>
                        </a:rPr>
                        <a:t>Nationellt kansli. </a:t>
                      </a:r>
                    </a:p>
                  </a:txBody>
                  <a:tcPr>
                    <a:solidFill>
                      <a:srgbClr val="EFD4C0"/>
                    </a:solidFill>
                  </a:tcPr>
                </a:tc>
                <a:extLst>
                  <a:ext uri="{0D108BD9-81ED-4DB2-BD59-A6C34878D82A}">
                    <a16:rowId xmlns:a16="http://schemas.microsoft.com/office/drawing/2014/main" val="3963699668"/>
                  </a:ext>
                </a:extLst>
              </a:tr>
            </a:tbl>
          </a:graphicData>
        </a:graphic>
      </p:graphicFrame>
    </p:spTree>
    <p:extLst>
      <p:ext uri="{BB962C8B-B14F-4D97-AF65-F5344CB8AC3E}">
        <p14:creationId xmlns:p14="http://schemas.microsoft.com/office/powerpoint/2010/main" val="361166733"/>
      </p:ext>
    </p:extLst>
  </p:cSld>
  <p:clrMapOvr>
    <a:masterClrMapping/>
  </p:clrMapOvr>
</p:sld>
</file>

<file path=ppt/theme/theme1.xml><?xml version="1.0" encoding="utf-8"?>
<a:theme xmlns:a="http://schemas.openxmlformats.org/drawingml/2006/main" name="Swoosh">
  <a:themeElements>
    <a:clrScheme name="HU Beige">
      <a:dk1>
        <a:srgbClr val="000000"/>
      </a:dk1>
      <a:lt1>
        <a:srgbClr val="FFFFFF"/>
      </a:lt1>
      <a:dk2>
        <a:srgbClr val="2C3C43"/>
      </a:dk2>
      <a:lt2>
        <a:srgbClr val="EBEBEB"/>
      </a:lt2>
      <a:accent1>
        <a:srgbClr val="E67E67"/>
      </a:accent1>
      <a:accent2>
        <a:srgbClr val="668097"/>
      </a:accent2>
      <a:accent3>
        <a:srgbClr val="EFD3C0"/>
      </a:accent3>
      <a:accent4>
        <a:srgbClr val="F3ADB3"/>
      </a:accent4>
      <a:accent5>
        <a:srgbClr val="93B2C1"/>
      </a:accent5>
      <a:accent6>
        <a:srgbClr val="838795"/>
      </a:accent6>
      <a:hlink>
        <a:srgbClr val="8EA692"/>
      </a:hlink>
      <a:folHlink>
        <a:srgbClr val="E67E67"/>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txDef>
      <a:spPr/>
      <a:bodyPr vert="horz" lIns="91440" tIns="45720" rIns="91440" bIns="45720" rtlCol="0" anchor="t">
        <a:normAutofit/>
      </a:bodyPr>
      <a:lstStyle>
        <a:defPPr algn="l">
          <a:defRPr sz="1600" b="0" i="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Swoosh">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txDef>
      <a:spPr/>
      <a:bodyPr vert="horz" lIns="91440" tIns="45720" rIns="91440" bIns="45720" rtlCol="0" anchor="t">
        <a:normAutofit/>
      </a:bodyPr>
      <a:lstStyle>
        <a:defPPr algn="l">
          <a:defRPr sz="1600" b="0" i="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Cirklar">
  <a:themeElements>
    <a:clrScheme name="HU Beige">
      <a:dk1>
        <a:srgbClr val="000000"/>
      </a:dk1>
      <a:lt1>
        <a:srgbClr val="FFFFFF"/>
      </a:lt1>
      <a:dk2>
        <a:srgbClr val="2C3C43"/>
      </a:dk2>
      <a:lt2>
        <a:srgbClr val="EBEBEB"/>
      </a:lt2>
      <a:accent1>
        <a:srgbClr val="E67E67"/>
      </a:accent1>
      <a:accent2>
        <a:srgbClr val="668097"/>
      </a:accent2>
      <a:accent3>
        <a:srgbClr val="EFD3C0"/>
      </a:accent3>
      <a:accent4>
        <a:srgbClr val="F3ADB3"/>
      </a:accent4>
      <a:accent5>
        <a:srgbClr val="93B2C1"/>
      </a:accent5>
      <a:accent6>
        <a:srgbClr val="838795"/>
      </a:accent6>
      <a:hlink>
        <a:srgbClr val="8EA692"/>
      </a:hlink>
      <a:folHlink>
        <a:srgbClr val="E67E67"/>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txDef>
      <a:spPr/>
      <a:bodyPr vert="horz" lIns="91440" tIns="45720" rIns="91440" bIns="45720" rtlCol="0" anchor="t">
        <a:normAutofit/>
      </a:bodyPr>
      <a:lstStyle>
        <a:defPPr algn="l">
          <a:defRPr sz="1600" b="0" i="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2_Swoosh">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txDef>
      <a:spPr/>
      <a:bodyPr vert="horz" lIns="91440" tIns="45720" rIns="91440" bIns="45720" rtlCol="0" anchor="t">
        <a:normAutofit/>
      </a:bodyPr>
      <a:lstStyle>
        <a:defPPr algn="l">
          <a:defRPr sz="1600" b="0" i="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436</TotalTime>
  <Words>1695</Words>
  <Application>Microsoft Office PowerPoint</Application>
  <PresentationFormat>Bredbild</PresentationFormat>
  <Paragraphs>248</Paragraphs>
  <Slides>25</Slides>
  <Notes>25</Notes>
  <HiddenSlides>0</HiddenSlides>
  <MMClips>0</MMClips>
  <ScaleCrop>false</ScaleCrop>
  <HeadingPairs>
    <vt:vector size="6" baseType="variant">
      <vt:variant>
        <vt:lpstr>Använt teckensnitt</vt:lpstr>
      </vt:variant>
      <vt:variant>
        <vt:i4>15</vt:i4>
      </vt:variant>
      <vt:variant>
        <vt:lpstr>Tema</vt:lpstr>
      </vt:variant>
      <vt:variant>
        <vt:i4>4</vt:i4>
      </vt:variant>
      <vt:variant>
        <vt:lpstr>Bildrubriker</vt:lpstr>
      </vt:variant>
      <vt:variant>
        <vt:i4>25</vt:i4>
      </vt:variant>
    </vt:vector>
  </HeadingPairs>
  <TitlesOfParts>
    <vt:vector size="44" baseType="lpstr">
      <vt:lpstr>Abadi Extra Light</vt:lpstr>
      <vt:lpstr>Aptos</vt:lpstr>
      <vt:lpstr>Arial</vt:lpstr>
      <vt:lpstr>Calibri</vt:lpstr>
      <vt:lpstr>Inter</vt:lpstr>
      <vt:lpstr>Open Sans</vt:lpstr>
      <vt:lpstr>Oxygen</vt:lpstr>
      <vt:lpstr>Poppins</vt:lpstr>
      <vt:lpstr>Poppins Medium</vt:lpstr>
      <vt:lpstr>Rosario</vt:lpstr>
      <vt:lpstr>Source Sans Pro</vt:lpstr>
      <vt:lpstr>Trebuchet MS</vt:lpstr>
      <vt:lpstr>Verdana</vt:lpstr>
      <vt:lpstr>Wingdings</vt:lpstr>
      <vt:lpstr>Wingdings 3</vt:lpstr>
      <vt:lpstr>Swoosh</vt:lpstr>
      <vt:lpstr>1_Swoosh</vt:lpstr>
      <vt:lpstr>Cirklar</vt:lpstr>
      <vt:lpstr>2_Swoosh</vt:lpstr>
      <vt:lpstr>Det här är jag</vt:lpstr>
      <vt:lpstr>Hållbar upphandling  – varför, vad och hur</vt:lpstr>
      <vt:lpstr>PowerPoint-presentation</vt:lpstr>
      <vt:lpstr>PowerPoint-presentation</vt:lpstr>
      <vt:lpstr>PowerPoint-presentation</vt:lpstr>
      <vt:lpstr>PowerPoint-presentation</vt:lpstr>
      <vt:lpstr>PowerPoint-presentation</vt:lpstr>
      <vt:lpstr>PowerPoint-presentation</vt:lpstr>
      <vt:lpstr>PowerPoint-presentation</vt:lpstr>
      <vt:lpstr>Vad är mervärdet av samarbetet</vt:lpstr>
      <vt:lpstr>Vår organisation</vt:lpstr>
      <vt:lpstr>Upphandlingsområden</vt:lpstr>
      <vt:lpstr>…med ansvar för prioriterade inköpskategorier</vt:lpstr>
      <vt:lpstr>Kansliets uppdrag</vt:lpstr>
      <vt:lpstr>PowerPoint-presentation</vt:lpstr>
      <vt:lpstr>PowerPoint-presentation</vt:lpstr>
      <vt:lpstr>PowerPoint-presentation</vt:lpstr>
      <vt:lpstr>16 prioriterade inköpskategorier</vt:lpstr>
      <vt:lpstr>PowerPoint-presentation</vt:lpstr>
      <vt:lpstr>PowerPoint-presentation</vt:lpstr>
      <vt:lpstr>PowerPoint-presentation</vt:lpstr>
      <vt:lpstr>Vad händer efter att revisionsrapporten är klar?</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Strand, Magnus</dc:creator>
  <cp:lastModifiedBy>Strand, Magnus</cp:lastModifiedBy>
  <cp:revision>6</cp:revision>
  <cp:lastPrinted>2026-04-01T06:21:13Z</cp:lastPrinted>
  <dcterms:created xsi:type="dcterms:W3CDTF">2025-05-13T12:40:54Z</dcterms:created>
  <dcterms:modified xsi:type="dcterms:W3CDTF">2026-04-01T09:10:00Z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bac6341-7359-42b1-877b-46cac6ea067b_Enabled">
    <vt:lpwstr>true</vt:lpwstr>
  </property>
  <property fmtid="{D5CDD505-2E9C-101B-9397-08002B2CF9AE}" pid="3" name="MSIP_Label_fbac6341-7359-42b1-877b-46cac6ea067b_SetDate">
    <vt:lpwstr>2025-05-13T12:52:17Z</vt:lpwstr>
  </property>
  <property fmtid="{D5CDD505-2E9C-101B-9397-08002B2CF9AE}" pid="4" name="MSIP_Label_fbac6341-7359-42b1-877b-46cac6ea067b_Method">
    <vt:lpwstr>Standard</vt:lpwstr>
  </property>
  <property fmtid="{D5CDD505-2E9C-101B-9397-08002B2CF9AE}" pid="5" name="MSIP_Label_fbac6341-7359-42b1-877b-46cac6ea067b_Name">
    <vt:lpwstr>Internt</vt:lpwstr>
  </property>
  <property fmtid="{D5CDD505-2E9C-101B-9397-08002B2CF9AE}" pid="6" name="MSIP_Label_fbac6341-7359-42b1-877b-46cac6ea067b_SiteId">
    <vt:lpwstr>b864d79d-1d58-48a3-b396-10684dbf5445</vt:lpwstr>
  </property>
  <property fmtid="{D5CDD505-2E9C-101B-9397-08002B2CF9AE}" pid="7" name="MSIP_Label_fbac6341-7359-42b1-877b-46cac6ea067b_ActionId">
    <vt:lpwstr>dfac19f7-1f12-4839-beed-8e0494ae82dd</vt:lpwstr>
  </property>
  <property fmtid="{D5CDD505-2E9C-101B-9397-08002B2CF9AE}" pid="8" name="MSIP_Label_fbac6341-7359-42b1-877b-46cac6ea067b_ContentBits">
    <vt:lpwstr>0</vt:lpwstr>
  </property>
</Properties>
</file>