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3" r:id="rId3"/>
    <p:sldId id="256" r:id="rId4"/>
    <p:sldId id="257" r:id="rId5"/>
    <p:sldId id="262" r:id="rId6"/>
    <p:sldId id="261" r:id="rId7"/>
    <p:sldId id="259" r:id="rId8"/>
    <p:sldId id="260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3A749F-A704-444D-BBDD-2235982F96F9}" v="10" dt="2024-04-20T10:37:00.5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bias Gullberg" userId="e9eff776-646f-4635-bc47-70ee6f9919e6" providerId="ADAL" clId="{473A749F-A704-444D-BBDD-2235982F96F9}"/>
    <pc:docChg chg="undo custSel modSld">
      <pc:chgData name="Tobias Gullberg" userId="e9eff776-646f-4635-bc47-70ee6f9919e6" providerId="ADAL" clId="{473A749F-A704-444D-BBDD-2235982F96F9}" dt="2024-04-20T10:38:17.699" v="125" actId="20577"/>
      <pc:docMkLst>
        <pc:docMk/>
      </pc:docMkLst>
      <pc:sldChg chg="addSp delSp modSp mod">
        <pc:chgData name="Tobias Gullberg" userId="e9eff776-646f-4635-bc47-70ee6f9919e6" providerId="ADAL" clId="{473A749F-A704-444D-BBDD-2235982F96F9}" dt="2024-04-19T19:19:39.027" v="70" actId="478"/>
        <pc:sldMkLst>
          <pc:docMk/>
          <pc:sldMk cId="2136487587" sldId="256"/>
        </pc:sldMkLst>
        <pc:spChg chg="mod">
          <ac:chgData name="Tobias Gullberg" userId="e9eff776-646f-4635-bc47-70ee6f9919e6" providerId="ADAL" clId="{473A749F-A704-444D-BBDD-2235982F96F9}" dt="2024-04-19T19:18:15.952" v="61" actId="20577"/>
          <ac:spMkLst>
            <pc:docMk/>
            <pc:sldMk cId="2136487587" sldId="256"/>
            <ac:spMk id="4" creationId="{69CED20E-CD05-4086-9171-4D6AE4491575}"/>
          </ac:spMkLst>
        </pc:spChg>
        <pc:spChg chg="del">
          <ac:chgData name="Tobias Gullberg" userId="e9eff776-646f-4635-bc47-70ee6f9919e6" providerId="ADAL" clId="{473A749F-A704-444D-BBDD-2235982F96F9}" dt="2024-04-19T19:19:39.027" v="70" actId="478"/>
          <ac:spMkLst>
            <pc:docMk/>
            <pc:sldMk cId="2136487587" sldId="256"/>
            <ac:spMk id="11" creationId="{E4680654-8F27-6F88-C1AE-5AC528431A66}"/>
          </ac:spMkLst>
        </pc:spChg>
        <pc:picChg chg="add del mod">
          <ac:chgData name="Tobias Gullberg" userId="e9eff776-646f-4635-bc47-70ee6f9919e6" providerId="ADAL" clId="{473A749F-A704-444D-BBDD-2235982F96F9}" dt="2024-04-19T19:19:11.614" v="66" actId="22"/>
          <ac:picMkLst>
            <pc:docMk/>
            <pc:sldMk cId="2136487587" sldId="256"/>
            <ac:picMk id="3" creationId="{B8A2420E-0B81-566C-BBA4-D3CD95CABC79}"/>
          </ac:picMkLst>
        </pc:picChg>
        <pc:picChg chg="add">
          <ac:chgData name="Tobias Gullberg" userId="e9eff776-646f-4635-bc47-70ee6f9919e6" providerId="ADAL" clId="{473A749F-A704-444D-BBDD-2235982F96F9}" dt="2024-04-19T19:19:33.647" v="69" actId="22"/>
          <ac:picMkLst>
            <pc:docMk/>
            <pc:sldMk cId="2136487587" sldId="256"/>
            <ac:picMk id="6" creationId="{60D0E7F2-58A2-49EF-D78D-55EB7B6578FB}"/>
          </ac:picMkLst>
        </pc:picChg>
        <pc:picChg chg="add del">
          <ac:chgData name="Tobias Gullberg" userId="e9eff776-646f-4635-bc47-70ee6f9919e6" providerId="ADAL" clId="{473A749F-A704-444D-BBDD-2235982F96F9}" dt="2024-04-19T19:19:32.299" v="68" actId="478"/>
          <ac:picMkLst>
            <pc:docMk/>
            <pc:sldMk cId="2136487587" sldId="256"/>
            <ac:picMk id="9" creationId="{3E144E49-EBF7-FFB7-9133-9DEF33A9F946}"/>
          </ac:picMkLst>
        </pc:picChg>
      </pc:sldChg>
      <pc:sldChg chg="delSp modSp mod">
        <pc:chgData name="Tobias Gullberg" userId="e9eff776-646f-4635-bc47-70ee6f9919e6" providerId="ADAL" clId="{473A749F-A704-444D-BBDD-2235982F96F9}" dt="2024-04-20T10:19:14.964" v="85" actId="1076"/>
        <pc:sldMkLst>
          <pc:docMk/>
          <pc:sldMk cId="1409239629" sldId="257"/>
        </pc:sldMkLst>
        <pc:spChg chg="mod">
          <ac:chgData name="Tobias Gullberg" userId="e9eff776-646f-4635-bc47-70ee6f9919e6" providerId="ADAL" clId="{473A749F-A704-444D-BBDD-2235982F96F9}" dt="2024-04-19T19:19:57.283" v="76" actId="20577"/>
          <ac:spMkLst>
            <pc:docMk/>
            <pc:sldMk cId="1409239629" sldId="257"/>
            <ac:spMk id="4" creationId="{1900C796-9926-42B0-A257-0747E9A80384}"/>
          </ac:spMkLst>
        </pc:spChg>
        <pc:picChg chg="mod">
          <ac:chgData name="Tobias Gullberg" userId="e9eff776-646f-4635-bc47-70ee6f9919e6" providerId="ADAL" clId="{473A749F-A704-444D-BBDD-2235982F96F9}" dt="2024-04-20T10:19:14.964" v="85" actId="1076"/>
          <ac:picMkLst>
            <pc:docMk/>
            <pc:sldMk cId="1409239629" sldId="257"/>
            <ac:picMk id="2" creationId="{242F3C15-8E75-8C93-ED72-C326B2C8B781}"/>
          </ac:picMkLst>
        </pc:picChg>
        <pc:picChg chg="del">
          <ac:chgData name="Tobias Gullberg" userId="e9eff776-646f-4635-bc47-70ee6f9919e6" providerId="ADAL" clId="{473A749F-A704-444D-BBDD-2235982F96F9}" dt="2024-04-19T19:19:49.592" v="71" actId="478"/>
          <ac:picMkLst>
            <pc:docMk/>
            <pc:sldMk cId="1409239629" sldId="257"/>
            <ac:picMk id="2" creationId="{353E3C6C-369C-4772-924C-C19FB99A9351}"/>
          </ac:picMkLst>
        </pc:picChg>
        <pc:picChg chg="del mod">
          <ac:chgData name="Tobias Gullberg" userId="e9eff776-646f-4635-bc47-70ee6f9919e6" providerId="ADAL" clId="{473A749F-A704-444D-BBDD-2235982F96F9}" dt="2024-04-20T10:18:48.661" v="80" actId="478"/>
          <ac:picMkLst>
            <pc:docMk/>
            <pc:sldMk cId="1409239629" sldId="257"/>
            <ac:picMk id="3" creationId="{7AAC864A-0C25-97FE-F989-CA14B2FEAC83}"/>
          </ac:picMkLst>
        </pc:picChg>
        <pc:picChg chg="mod">
          <ac:chgData name="Tobias Gullberg" userId="e9eff776-646f-4635-bc47-70ee6f9919e6" providerId="ADAL" clId="{473A749F-A704-444D-BBDD-2235982F96F9}" dt="2024-04-19T19:19:51.892" v="72" actId="1076"/>
          <ac:picMkLst>
            <pc:docMk/>
            <pc:sldMk cId="1409239629" sldId="257"/>
            <ac:picMk id="7" creationId="{6FD8159F-52F1-3120-9E6A-058429A4A565}"/>
          </ac:picMkLst>
        </pc:picChg>
      </pc:sldChg>
      <pc:sldChg chg="modSp mod">
        <pc:chgData name="Tobias Gullberg" userId="e9eff776-646f-4635-bc47-70ee6f9919e6" providerId="ADAL" clId="{473A749F-A704-444D-BBDD-2235982F96F9}" dt="2024-04-19T19:08:54.850" v="1" actId="20577"/>
        <pc:sldMkLst>
          <pc:docMk/>
          <pc:sldMk cId="2716151114" sldId="258"/>
        </pc:sldMkLst>
        <pc:spChg chg="mod">
          <ac:chgData name="Tobias Gullberg" userId="e9eff776-646f-4635-bc47-70ee6f9919e6" providerId="ADAL" clId="{473A749F-A704-444D-BBDD-2235982F96F9}" dt="2024-04-19T19:08:54.850" v="1" actId="20577"/>
          <ac:spMkLst>
            <pc:docMk/>
            <pc:sldMk cId="2716151114" sldId="258"/>
            <ac:spMk id="4" creationId="{69CED20E-CD05-4086-9171-4D6AE4491575}"/>
          </ac:spMkLst>
        </pc:spChg>
      </pc:sldChg>
      <pc:sldChg chg="delSp modSp mod">
        <pc:chgData name="Tobias Gullberg" userId="e9eff776-646f-4635-bc47-70ee6f9919e6" providerId="ADAL" clId="{473A749F-A704-444D-BBDD-2235982F96F9}" dt="2024-04-20T10:36:10.855" v="91" actId="166"/>
        <pc:sldMkLst>
          <pc:docMk/>
          <pc:sldMk cId="1274992158" sldId="259"/>
        </pc:sldMkLst>
        <pc:picChg chg="del">
          <ac:chgData name="Tobias Gullberg" userId="e9eff776-646f-4635-bc47-70ee6f9919e6" providerId="ADAL" clId="{473A749F-A704-444D-BBDD-2235982F96F9}" dt="2024-04-20T10:35:52.055" v="90" actId="478"/>
          <ac:picMkLst>
            <pc:docMk/>
            <pc:sldMk cId="1274992158" sldId="259"/>
            <ac:picMk id="3" creationId="{8973156A-1E41-D97D-373E-409261419050}"/>
          </ac:picMkLst>
        </pc:picChg>
        <pc:picChg chg="mod">
          <ac:chgData name="Tobias Gullberg" userId="e9eff776-646f-4635-bc47-70ee6f9919e6" providerId="ADAL" clId="{473A749F-A704-444D-BBDD-2235982F96F9}" dt="2024-04-20T10:36:10.855" v="91" actId="166"/>
          <ac:picMkLst>
            <pc:docMk/>
            <pc:sldMk cId="1274992158" sldId="259"/>
            <ac:picMk id="4" creationId="{6B30645F-D288-0BF3-E194-B3164CCAA373}"/>
          </ac:picMkLst>
        </pc:picChg>
      </pc:sldChg>
      <pc:sldChg chg="delSp modSp mod">
        <pc:chgData name="Tobias Gullberg" userId="e9eff776-646f-4635-bc47-70ee6f9919e6" providerId="ADAL" clId="{473A749F-A704-444D-BBDD-2235982F96F9}" dt="2024-04-20T10:37:00.501" v="93" actId="166"/>
        <pc:sldMkLst>
          <pc:docMk/>
          <pc:sldMk cId="2196101054" sldId="260"/>
        </pc:sldMkLst>
        <pc:picChg chg="del">
          <ac:chgData name="Tobias Gullberg" userId="e9eff776-646f-4635-bc47-70ee6f9919e6" providerId="ADAL" clId="{473A749F-A704-444D-BBDD-2235982F96F9}" dt="2024-04-20T10:36:51.376" v="92" actId="478"/>
          <ac:picMkLst>
            <pc:docMk/>
            <pc:sldMk cId="2196101054" sldId="260"/>
            <ac:picMk id="2" creationId="{65E8BA3C-1E79-39A1-6354-9937BDC3729C}"/>
          </ac:picMkLst>
        </pc:picChg>
        <pc:picChg chg="mod">
          <ac:chgData name="Tobias Gullberg" userId="e9eff776-646f-4635-bc47-70ee6f9919e6" providerId="ADAL" clId="{473A749F-A704-444D-BBDD-2235982F96F9}" dt="2024-04-20T10:37:00.501" v="93" actId="166"/>
          <ac:picMkLst>
            <pc:docMk/>
            <pc:sldMk cId="2196101054" sldId="260"/>
            <ac:picMk id="4" creationId="{EEBD62AF-93E7-FC76-F45C-062745FA81DC}"/>
          </ac:picMkLst>
        </pc:picChg>
      </pc:sldChg>
      <pc:sldChg chg="delSp modSp mod">
        <pc:chgData name="Tobias Gullberg" userId="e9eff776-646f-4635-bc47-70ee6f9919e6" providerId="ADAL" clId="{473A749F-A704-444D-BBDD-2235982F96F9}" dt="2024-04-20T10:35:41.066" v="89" actId="166"/>
        <pc:sldMkLst>
          <pc:docMk/>
          <pc:sldMk cId="1072363366" sldId="261"/>
        </pc:sldMkLst>
        <pc:picChg chg="del">
          <ac:chgData name="Tobias Gullberg" userId="e9eff776-646f-4635-bc47-70ee6f9919e6" providerId="ADAL" clId="{473A749F-A704-444D-BBDD-2235982F96F9}" dt="2024-04-20T10:35:32.459" v="88" actId="478"/>
          <ac:picMkLst>
            <pc:docMk/>
            <pc:sldMk cId="1072363366" sldId="261"/>
            <ac:picMk id="2" creationId="{96C10E9C-3992-C57B-E97F-C57C7AB58F96}"/>
          </ac:picMkLst>
        </pc:picChg>
        <pc:picChg chg="mod">
          <ac:chgData name="Tobias Gullberg" userId="e9eff776-646f-4635-bc47-70ee6f9919e6" providerId="ADAL" clId="{473A749F-A704-444D-BBDD-2235982F96F9}" dt="2024-04-20T10:35:41.066" v="89" actId="166"/>
          <ac:picMkLst>
            <pc:docMk/>
            <pc:sldMk cId="1072363366" sldId="261"/>
            <ac:picMk id="4" creationId="{12C6E7E9-5BBD-5259-99C2-A6BD96A7A856}"/>
          </ac:picMkLst>
        </pc:picChg>
      </pc:sldChg>
      <pc:sldChg chg="delSp modSp mod">
        <pc:chgData name="Tobias Gullberg" userId="e9eff776-646f-4635-bc47-70ee6f9919e6" providerId="ADAL" clId="{473A749F-A704-444D-BBDD-2235982F96F9}" dt="2024-04-20T10:20:17.209" v="87" actId="166"/>
        <pc:sldMkLst>
          <pc:docMk/>
          <pc:sldMk cId="3220232801" sldId="262"/>
        </pc:sldMkLst>
        <pc:picChg chg="del">
          <ac:chgData name="Tobias Gullberg" userId="e9eff776-646f-4635-bc47-70ee6f9919e6" providerId="ADAL" clId="{473A749F-A704-444D-BBDD-2235982F96F9}" dt="2024-04-20T10:20:05.439" v="86" actId="478"/>
          <ac:picMkLst>
            <pc:docMk/>
            <pc:sldMk cId="3220232801" sldId="262"/>
            <ac:picMk id="3" creationId="{A7A7E691-FDC9-01D2-A93B-CD94036B0FB8}"/>
          </ac:picMkLst>
        </pc:picChg>
        <pc:picChg chg="mod">
          <ac:chgData name="Tobias Gullberg" userId="e9eff776-646f-4635-bc47-70ee6f9919e6" providerId="ADAL" clId="{473A749F-A704-444D-BBDD-2235982F96F9}" dt="2024-04-20T10:20:17.209" v="87" actId="166"/>
          <ac:picMkLst>
            <pc:docMk/>
            <pc:sldMk cId="3220232801" sldId="262"/>
            <ac:picMk id="4" creationId="{E95457C6-6DC4-57F1-EA14-5C5C0076C07A}"/>
          </ac:picMkLst>
        </pc:picChg>
      </pc:sldChg>
      <pc:sldChg chg="modSp mod">
        <pc:chgData name="Tobias Gullberg" userId="e9eff776-646f-4635-bc47-70ee6f9919e6" providerId="ADAL" clId="{473A749F-A704-444D-BBDD-2235982F96F9}" dt="2024-04-20T10:38:17.699" v="125" actId="20577"/>
        <pc:sldMkLst>
          <pc:docMk/>
          <pc:sldMk cId="3934708533" sldId="263"/>
        </pc:sldMkLst>
        <pc:spChg chg="mod">
          <ac:chgData name="Tobias Gullberg" userId="e9eff776-646f-4635-bc47-70ee6f9919e6" providerId="ADAL" clId="{473A749F-A704-444D-BBDD-2235982F96F9}" dt="2024-04-20T10:38:17.699" v="125" actId="20577"/>
          <ac:spMkLst>
            <pc:docMk/>
            <pc:sldMk cId="3934708533" sldId="263"/>
            <ac:spMk id="3" creationId="{D9920CEB-8217-41BB-8920-33BC2DE0AD00}"/>
          </ac:spMkLst>
        </pc:spChg>
        <pc:spChg chg="mod">
          <ac:chgData name="Tobias Gullberg" userId="e9eff776-646f-4635-bc47-70ee6f9919e6" providerId="ADAL" clId="{473A749F-A704-444D-BBDD-2235982F96F9}" dt="2024-04-19T19:09:00.994" v="3" actId="20577"/>
          <ac:spMkLst>
            <pc:docMk/>
            <pc:sldMk cId="3934708533" sldId="263"/>
            <ac:spMk id="4" creationId="{69CED20E-CD05-4086-9171-4D6AE4491575}"/>
          </ac:spMkLst>
        </pc:spChg>
        <pc:spChg chg="mod">
          <ac:chgData name="Tobias Gullberg" userId="e9eff776-646f-4635-bc47-70ee6f9919e6" providerId="ADAL" clId="{473A749F-A704-444D-BBDD-2235982F96F9}" dt="2024-04-19T19:17:56.120" v="55" actId="20577"/>
          <ac:spMkLst>
            <pc:docMk/>
            <pc:sldMk cId="3934708533" sldId="263"/>
            <ac:spMk id="7" creationId="{8A0E2FF1-8801-42B2-B08E-5233AFD5557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D6F0B5-31CA-4166-BCD1-5E3A989307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62C84E0-C630-4B9A-B9EE-E3AE59F21E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6803CFE-D848-4834-9C6D-B71A002A5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FF9923-47C7-470A-A978-AA94D0B60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2F3004E-F4E6-46DC-A42D-72CCAFF1B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9316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7528B-6736-44CE-8560-4D992D38E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042A275-145F-4F05-82D3-F8D0C2AE35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DD7F5AD-DFB1-4212-A6FB-5230CFBFC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0C2544-CB43-441E-8411-58A4DC780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91543A6-64E1-40A4-8233-AB178B58D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3804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F2F4352-4BF4-4CF4-95DB-52EB6D0C95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08E7FA9-01D9-45F9-B6B4-918813B215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FD1E63-E3B5-4BC6-AFB3-B595439B2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0D0BBD9-B981-46EE-8FFC-78CDD889F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50B2C3-B9FD-40A9-8912-113C425F3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417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6758DD-7528-4017-90C4-CE0D8B9EA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1D62B33-D685-4992-B1E9-6558EF19F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9D1DC4C-64C2-4CD8-9DD9-21D2FAF6F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11C656-1000-4AA2-855E-1A2FACF91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A976B89-7ED2-48DB-A177-0B900FCCB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7153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BF537D-CEBC-4CA6-BF1A-D765EA2B6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7A0B44D-5208-4E89-A780-31A719BE26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2692B76-0988-4F82-BAC8-5CA2C452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E38D978-46D8-4D38-9290-00580665F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97D050-AE2E-4F74-B355-6949BA009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5837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F901F6-8075-4F5C-9D4A-44EAB44F6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BDB501F-DF00-4CB9-94A0-A6842CAA3D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D864B2B-EA16-4ED3-BEBB-D72CBF1213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A860580-46F6-4E86-BC4A-60FE5BC22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6D124EC-F539-478A-9EE0-D10491FDD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50C300D-F843-4902-8E88-59977A055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3329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74EF50-E95F-41FD-B280-548D17D63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A0C56D2-DBA5-466B-9643-E34B166B0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7ADEA78-E141-4E2D-9BA6-DD28757E30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2AF9D56-B0A7-430F-9E33-CA0E14F13A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21F1E94-7E37-498D-A811-2E1ABFD7F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9B95B5D-FFD3-431A-9213-FB08160DB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2A146E4-2CE1-459A-8BE7-84A99B0C5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B4951CA-FE2E-41DA-94FB-ADD8AE24A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83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31E728-DAF7-44F5-B663-5CFEA5027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D840B0-136D-4C90-860A-201C391FF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B88BEED-9D3C-48BD-AB07-C6A3672DD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C2FCD84-ACC8-46B2-80BD-FA4930FD1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7322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8DC57B3-1533-4D8B-8B4F-8EE3BD436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A4D3003-CBF0-45CD-9708-80256F3D7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DEA27B2-C498-42E8-9AC7-A6B09D4C8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0886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FBE2D9-0908-493A-A15A-9888D3148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2929CC1-10A2-4EDB-803A-6EC57935D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A9E22A9-A885-4294-A85E-2BAE89CC6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6D67AEB-9308-4A3A-B2E7-041FCEB90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06E2531-9466-4ABA-88FD-7E95574F3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B352576-C658-4B3C-B38B-4C9B283CB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0927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742664-1B39-4E2E-A1D7-E74CF21ED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C2AFBF5-EA25-4633-B413-855B11E9B9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EF202FC-C4D1-46E7-A971-93E83BB963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D7735CE-DF1E-433F-8CDA-CA43263DD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B984-E680-4CFB-B550-50AF31A6514B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CE8C265-E29F-42F1-A582-BAD8318F5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FF846C3-71EE-4009-8814-DB1D877E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6230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57402E3-3FEA-4E33-8830-D2A356275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875999D-FCE7-460B-8B79-68124D6F1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8140709-44F9-4D54-9CD5-C529ACAF19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CB984-E680-4CFB-B550-50AF31A6514B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7368283-4EDB-440B-8408-3766619001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B68BCEF-83FA-4027-B65C-E2FC7FBDA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9C38E-6CD5-458A-976B-F3D5F972B6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901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9CED20E-CD05-4086-9171-4D6AE4491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22494"/>
            <a:ext cx="10515600" cy="1325563"/>
          </a:xfrm>
        </p:spPr>
        <p:txBody>
          <a:bodyPr/>
          <a:lstStyle/>
          <a:p>
            <a:pPr algn="ctr"/>
            <a:r>
              <a:rPr lang="sv-SE" dirty="0"/>
              <a:t>OTB-statistik 2023</a:t>
            </a:r>
          </a:p>
        </p:txBody>
      </p:sp>
      <p:pic>
        <p:nvPicPr>
          <p:cNvPr id="8" name="38E65B4E-1C6A-428F-843C-1F5744483BB7">
            <a:extLst>
              <a:ext uri="{FF2B5EF4-FFF2-40B4-BE49-F238E27FC236}">
                <a16:creationId xmlns:a16="http://schemas.microsoft.com/office/drawing/2014/main" id="{E685D197-38F1-4763-88CD-E9A583942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895" y="5969373"/>
            <a:ext cx="29019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151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9CED20E-CD05-4086-9171-4D6AE4491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20" y="228917"/>
            <a:ext cx="10515600" cy="1325563"/>
          </a:xfrm>
        </p:spPr>
        <p:txBody>
          <a:bodyPr/>
          <a:lstStyle/>
          <a:p>
            <a:pPr algn="ctr"/>
            <a:r>
              <a:rPr lang="sv-SE" dirty="0"/>
              <a:t>OTB-statistik 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9920CEB-8217-41BB-8920-33BC2DE0A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4480"/>
            <a:ext cx="4221480" cy="46224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dirty="0"/>
              <a:t>Rapporterande företag</a:t>
            </a:r>
          </a:p>
          <a:p>
            <a:pPr marL="0" indent="0" algn="ctr">
              <a:buNone/>
            </a:pPr>
            <a:r>
              <a:rPr lang="sv-SE" sz="2000" dirty="0"/>
              <a:t>Aktivgruppen</a:t>
            </a:r>
          </a:p>
          <a:p>
            <a:pPr marL="0" indent="0" algn="ctr">
              <a:buNone/>
            </a:pPr>
            <a:r>
              <a:rPr lang="sv-SE" sz="2000" dirty="0"/>
              <a:t>Camp Pro </a:t>
            </a:r>
          </a:p>
          <a:p>
            <a:pPr marL="0" indent="0" algn="ctr">
              <a:buNone/>
            </a:pPr>
            <a:r>
              <a:rPr lang="sv-SE" sz="2000" dirty="0"/>
              <a:t>Ortopedteknik Blekinge</a:t>
            </a:r>
          </a:p>
          <a:p>
            <a:pPr marL="0" indent="0" algn="ctr">
              <a:buNone/>
            </a:pPr>
            <a:r>
              <a:rPr lang="sv-SE" sz="2000" dirty="0"/>
              <a:t>Ortopedteknik Borås</a:t>
            </a:r>
          </a:p>
          <a:p>
            <a:pPr marL="0" indent="0" algn="ctr">
              <a:buNone/>
            </a:pPr>
            <a:r>
              <a:rPr lang="sv-SE" sz="2000"/>
              <a:t>Ortopedteknik Sahlgrenska</a:t>
            </a:r>
            <a:endParaRPr lang="sv-SE" sz="2000" dirty="0"/>
          </a:p>
          <a:p>
            <a:pPr marL="0" indent="0" algn="ctr">
              <a:buNone/>
            </a:pPr>
            <a:r>
              <a:rPr lang="sv-SE" sz="2000" dirty="0"/>
              <a:t>Ortopedteknik Västerbotten</a:t>
            </a:r>
          </a:p>
          <a:p>
            <a:pPr marL="0" indent="0" algn="ctr">
              <a:buNone/>
            </a:pPr>
            <a:r>
              <a:rPr lang="sv-SE" sz="2000" dirty="0"/>
              <a:t>Region Örebro (enbart </a:t>
            </a:r>
            <a:r>
              <a:rPr lang="sv-SE" sz="2000" dirty="0" err="1"/>
              <a:t>besöksstat</a:t>
            </a:r>
            <a:r>
              <a:rPr lang="sv-SE" sz="2000" dirty="0"/>
              <a:t>. Ej oms.)</a:t>
            </a:r>
          </a:p>
          <a:p>
            <a:pPr marL="0" indent="0" algn="ctr">
              <a:buNone/>
            </a:pPr>
            <a:r>
              <a:rPr lang="sv-SE" sz="2000" dirty="0"/>
              <a:t>Ortopedservice Skövde</a:t>
            </a:r>
          </a:p>
          <a:p>
            <a:pPr marL="0" indent="0" algn="ctr">
              <a:buNone/>
            </a:pPr>
            <a:r>
              <a:rPr lang="sv-SE" sz="2000" dirty="0"/>
              <a:t>Team </a:t>
            </a:r>
            <a:r>
              <a:rPr lang="sv-SE" sz="2000" dirty="0" err="1"/>
              <a:t>Olmed</a:t>
            </a:r>
            <a:endParaRPr lang="sv-SE" sz="2000" dirty="0"/>
          </a:p>
          <a:p>
            <a:pPr marL="0" indent="0" algn="ctr">
              <a:buNone/>
            </a:pPr>
            <a:endParaRPr lang="sv-SE" sz="2000" dirty="0"/>
          </a:p>
          <a:p>
            <a:pPr marL="0" indent="0" algn="ctr">
              <a:buNone/>
            </a:pPr>
            <a:endParaRPr lang="sv-SE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8A0E2FF1-8801-42B2-B08E-5233AFD5557A}"/>
              </a:ext>
            </a:extLst>
          </p:cNvPr>
          <p:cNvSpPr txBox="1">
            <a:spLocks/>
          </p:cNvSpPr>
          <p:nvPr/>
        </p:nvSpPr>
        <p:spPr>
          <a:xfrm>
            <a:off x="6298303" y="3699118"/>
            <a:ext cx="4221480" cy="1251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600" dirty="0"/>
              <a:t>Jämfört med 2022 har Ortopedteknik Sahlgrenska tillkommit. Uppskattad täckningsgrad på omsättningsdata är därmed 89 % och på besöksstatistik mm 92%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sv-SE" sz="1800" dirty="0"/>
          </a:p>
          <a:p>
            <a:pPr marL="0" indent="0" algn="ctr">
              <a:buFont typeface="Arial" panose="020B0604020202020204" pitchFamily="34" charset="0"/>
              <a:buNone/>
            </a:pPr>
            <a:endParaRPr lang="sv-SE" sz="2400" dirty="0"/>
          </a:p>
        </p:txBody>
      </p:sp>
      <p:pic>
        <p:nvPicPr>
          <p:cNvPr id="2" name="38E65B4E-1C6A-428F-843C-1F5744483BB7">
            <a:extLst>
              <a:ext uri="{FF2B5EF4-FFF2-40B4-BE49-F238E27FC236}">
                <a16:creationId xmlns:a16="http://schemas.microsoft.com/office/drawing/2014/main" id="{6AE2A82F-5953-E104-5D27-03DA75E41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895" y="5969373"/>
            <a:ext cx="29019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4708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9CED20E-CD05-4086-9171-4D6AE4491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OTB-statistik 2023 vs 2022</a:t>
            </a:r>
          </a:p>
        </p:txBody>
      </p:sp>
      <p:pic>
        <p:nvPicPr>
          <p:cNvPr id="8" name="38E65B4E-1C6A-428F-843C-1F5744483BB7">
            <a:extLst>
              <a:ext uri="{FF2B5EF4-FFF2-40B4-BE49-F238E27FC236}">
                <a16:creationId xmlns:a16="http://schemas.microsoft.com/office/drawing/2014/main" id="{DE9BB5DF-617F-F59B-0893-FC1C6B4A1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6879" y="6069217"/>
            <a:ext cx="2316965" cy="395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60D0E7F2-58A2-49EF-D78D-55EB7B657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175" y="1755775"/>
            <a:ext cx="11169650" cy="334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87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1900C796-9926-42B0-A257-0747E9A80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OTB-statistik 2023 vs 2022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FD8159F-52F1-3120-9E6A-058429A4A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82301"/>
            <a:ext cx="5953443" cy="3887714"/>
          </a:xfrm>
          <a:prstGeom prst="rect">
            <a:avLst/>
          </a:prstGeom>
        </p:spPr>
      </p:pic>
      <p:pic>
        <p:nvPicPr>
          <p:cNvPr id="8" name="38E65B4E-1C6A-428F-843C-1F5744483BB7">
            <a:extLst>
              <a:ext uri="{FF2B5EF4-FFF2-40B4-BE49-F238E27FC236}">
                <a16:creationId xmlns:a16="http://schemas.microsoft.com/office/drawing/2014/main" id="{CDBAEB52-B3A5-8ECA-E92A-AA57A2BC8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895" y="5969373"/>
            <a:ext cx="29019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242F3C15-8E75-8C93-ED72-C326B2C8B7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557" y="1378318"/>
            <a:ext cx="5953443" cy="389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39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4327F372-9D73-E872-AFFF-2322DECCE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390525"/>
            <a:ext cx="9296400" cy="6076950"/>
          </a:xfrm>
          <a:prstGeom prst="rect">
            <a:avLst/>
          </a:prstGeom>
        </p:spPr>
      </p:pic>
      <p:pic>
        <p:nvPicPr>
          <p:cNvPr id="4" name="38E65B4E-1C6A-428F-843C-1F5744483BB7">
            <a:extLst>
              <a:ext uri="{FF2B5EF4-FFF2-40B4-BE49-F238E27FC236}">
                <a16:creationId xmlns:a16="http://schemas.microsoft.com/office/drawing/2014/main" id="{E95457C6-6DC4-57F1-EA14-5C5C0076C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895" y="5969373"/>
            <a:ext cx="29019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0232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62F9FFCE-D43D-3514-1A07-485133253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390525"/>
            <a:ext cx="9296400" cy="6076950"/>
          </a:xfrm>
          <a:prstGeom prst="rect">
            <a:avLst/>
          </a:prstGeom>
        </p:spPr>
      </p:pic>
      <p:pic>
        <p:nvPicPr>
          <p:cNvPr id="4" name="38E65B4E-1C6A-428F-843C-1F5744483BB7">
            <a:extLst>
              <a:ext uri="{FF2B5EF4-FFF2-40B4-BE49-F238E27FC236}">
                <a16:creationId xmlns:a16="http://schemas.microsoft.com/office/drawing/2014/main" id="{12C6E7E9-5BBD-5259-99C2-A6BD96A7A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895" y="5969373"/>
            <a:ext cx="29019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2363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3E54F355-3162-E202-B659-0F332ECFB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390525"/>
            <a:ext cx="9296400" cy="6076950"/>
          </a:xfrm>
          <a:prstGeom prst="rect">
            <a:avLst/>
          </a:prstGeom>
        </p:spPr>
      </p:pic>
      <p:pic>
        <p:nvPicPr>
          <p:cNvPr id="4" name="38E65B4E-1C6A-428F-843C-1F5744483BB7">
            <a:extLst>
              <a:ext uri="{FF2B5EF4-FFF2-40B4-BE49-F238E27FC236}">
                <a16:creationId xmlns:a16="http://schemas.microsoft.com/office/drawing/2014/main" id="{6B30645F-D288-0BF3-E194-B3164CCAA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589" y="6256114"/>
            <a:ext cx="1576480" cy="269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4992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BFD8EE09-697C-2E6B-A53C-CF49F19B8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390525"/>
            <a:ext cx="9296400" cy="6076950"/>
          </a:xfrm>
          <a:prstGeom prst="rect">
            <a:avLst/>
          </a:prstGeom>
        </p:spPr>
      </p:pic>
      <p:pic>
        <p:nvPicPr>
          <p:cNvPr id="4" name="38E65B4E-1C6A-428F-843C-1F5744483BB7">
            <a:extLst>
              <a:ext uri="{FF2B5EF4-FFF2-40B4-BE49-F238E27FC236}">
                <a16:creationId xmlns:a16="http://schemas.microsoft.com/office/drawing/2014/main" id="{EEBD62AF-93E7-FC76-F45C-062745FA8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8941" y="6149787"/>
            <a:ext cx="1844903" cy="31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6101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60</Words>
  <Application>Microsoft Office PowerPoint</Application>
  <PresentationFormat>Bredbild</PresentationFormat>
  <Paragraphs>15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OTB-statistik 2023</vt:lpstr>
      <vt:lpstr>OTB-statistik 2023</vt:lpstr>
      <vt:lpstr>OTB-statistik 2023 vs 2022</vt:lpstr>
      <vt:lpstr>OTB-statistik 2023 vs 2022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OTB-statistik 2020 vs 2019</dc:title>
  <dc:creator>Tobias Gullberg</dc:creator>
  <cp:lastModifiedBy>Tobias Gullberg</cp:lastModifiedBy>
  <cp:revision>7</cp:revision>
  <dcterms:created xsi:type="dcterms:W3CDTF">2021-03-17T14:58:09Z</dcterms:created>
  <dcterms:modified xsi:type="dcterms:W3CDTF">2024-04-20T10:38:18Z</dcterms:modified>
</cp:coreProperties>
</file>