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6" r:id="rId4"/>
    <p:sldId id="257" r:id="rId5"/>
    <p:sldId id="262" r:id="rId6"/>
    <p:sldId id="261" r:id="rId7"/>
    <p:sldId id="259" r:id="rId8"/>
    <p:sldId id="26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D6CE8-06C8-4556-81CE-047C5B4B2443}" v="40" dt="2023-05-04T17:27:31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ias Gullberg" userId="e9eff776-646f-4635-bc47-70ee6f9919e6" providerId="ADAL" clId="{45CD6CE8-06C8-4556-81CE-047C5B4B2443}"/>
    <pc:docChg chg="undo custSel addSld delSld modSld">
      <pc:chgData name="Tobias Gullberg" userId="e9eff776-646f-4635-bc47-70ee6f9919e6" providerId="ADAL" clId="{45CD6CE8-06C8-4556-81CE-047C5B4B2443}" dt="2023-05-04T17:27:31.582" v="192" actId="14100"/>
      <pc:docMkLst>
        <pc:docMk/>
      </pc:docMkLst>
      <pc:sldChg chg="addSp delSp modSp mod modShow">
        <pc:chgData name="Tobias Gullberg" userId="e9eff776-646f-4635-bc47-70ee6f9919e6" providerId="ADAL" clId="{45CD6CE8-06C8-4556-81CE-047C5B4B2443}" dt="2023-04-23T15:04:48.510" v="149" actId="122"/>
        <pc:sldMkLst>
          <pc:docMk/>
          <pc:sldMk cId="2136487587" sldId="256"/>
        </pc:sldMkLst>
        <pc:spChg chg="add del mod">
          <ac:chgData name="Tobias Gullberg" userId="e9eff776-646f-4635-bc47-70ee6f9919e6" providerId="ADAL" clId="{45CD6CE8-06C8-4556-81CE-047C5B4B2443}" dt="2023-04-23T15:03:50.776" v="147"/>
          <ac:spMkLst>
            <pc:docMk/>
            <pc:sldMk cId="2136487587" sldId="256"/>
            <ac:spMk id="3" creationId="{CBB1472C-B744-7547-FECD-E4137F4F9019}"/>
          </ac:spMkLst>
        </pc:spChg>
        <pc:spChg chg="mod">
          <ac:chgData name="Tobias Gullberg" userId="e9eff776-646f-4635-bc47-70ee6f9919e6" providerId="ADAL" clId="{45CD6CE8-06C8-4556-81CE-047C5B4B2443}" dt="2023-04-23T15:04:48.510" v="149" actId="122"/>
          <ac:spMkLst>
            <pc:docMk/>
            <pc:sldMk cId="2136487587" sldId="256"/>
            <ac:spMk id="4" creationId="{69CED20E-CD05-4086-9171-4D6AE4491575}"/>
          </ac:spMkLst>
        </pc:spChg>
        <pc:spChg chg="add del mod">
          <ac:chgData name="Tobias Gullberg" userId="e9eff776-646f-4635-bc47-70ee6f9919e6" providerId="ADAL" clId="{45CD6CE8-06C8-4556-81CE-047C5B4B2443}" dt="2023-04-23T15:03:50.776" v="147"/>
          <ac:spMkLst>
            <pc:docMk/>
            <pc:sldMk cId="2136487587" sldId="256"/>
            <ac:spMk id="10" creationId="{00EA123E-C374-AB4A-B51F-7DEFDDDFA8F6}"/>
          </ac:spMkLst>
        </pc:spChg>
        <pc:spChg chg="add mod">
          <ac:chgData name="Tobias Gullberg" userId="e9eff776-646f-4635-bc47-70ee6f9919e6" providerId="ADAL" clId="{45CD6CE8-06C8-4556-81CE-047C5B4B2443}" dt="2023-04-23T15:03:50.776" v="147"/>
          <ac:spMkLst>
            <pc:docMk/>
            <pc:sldMk cId="2136487587" sldId="256"/>
            <ac:spMk id="11" creationId="{E4680654-8F27-6F88-C1AE-5AC528431A66}"/>
          </ac:spMkLst>
        </pc:spChg>
        <pc:graphicFrameChg chg="add del mod">
          <ac:chgData name="Tobias Gullberg" userId="e9eff776-646f-4635-bc47-70ee6f9919e6" providerId="ADAL" clId="{45CD6CE8-06C8-4556-81CE-047C5B4B2443}" dt="2023-04-23T14:49:15.136" v="113"/>
          <ac:graphicFrameMkLst>
            <pc:docMk/>
            <pc:sldMk cId="2136487587" sldId="256"/>
            <ac:graphicFrameMk id="6" creationId="{4F24B863-321F-1654-3A98-D5B6A763C880}"/>
          </ac:graphicFrameMkLst>
        </pc:graphicFrameChg>
        <pc:picChg chg="del">
          <ac:chgData name="Tobias Gullberg" userId="e9eff776-646f-4635-bc47-70ee6f9919e6" providerId="ADAL" clId="{45CD6CE8-06C8-4556-81CE-047C5B4B2443}" dt="2023-04-23T14:49:07.786" v="111" actId="478"/>
          <ac:picMkLst>
            <pc:docMk/>
            <pc:sldMk cId="2136487587" sldId="256"/>
            <ac:picMk id="5" creationId="{4A0B89C7-9DCB-4FC1-9C54-2795A0EA7006}"/>
          </ac:picMkLst>
        </pc:picChg>
        <pc:picChg chg="del">
          <ac:chgData name="Tobias Gullberg" userId="e9eff776-646f-4635-bc47-70ee6f9919e6" providerId="ADAL" clId="{45CD6CE8-06C8-4556-81CE-047C5B4B2443}" dt="2023-04-23T15:03:16.302" v="146" actId="478"/>
          <ac:picMkLst>
            <pc:docMk/>
            <pc:sldMk cId="2136487587" sldId="256"/>
            <ac:picMk id="7" creationId="{B0B3BC5B-546B-0B53-1ADE-147BCFCCC53D}"/>
          </ac:picMkLst>
        </pc:picChg>
        <pc:picChg chg="add mod">
          <ac:chgData name="Tobias Gullberg" userId="e9eff776-646f-4635-bc47-70ee6f9919e6" providerId="ADAL" clId="{45CD6CE8-06C8-4556-81CE-047C5B4B2443}" dt="2023-04-23T14:50:47.218" v="140" actId="14100"/>
          <ac:picMkLst>
            <pc:docMk/>
            <pc:sldMk cId="2136487587" sldId="256"/>
            <ac:picMk id="8" creationId="{DE9BB5DF-617F-F59B-0893-FC1C6B4A1AA2}"/>
          </ac:picMkLst>
        </pc:picChg>
      </pc:sldChg>
      <pc:sldChg chg="addSp delSp modSp add del mod">
        <pc:chgData name="Tobias Gullberg" userId="e9eff776-646f-4635-bc47-70ee6f9919e6" providerId="ADAL" clId="{45CD6CE8-06C8-4556-81CE-047C5B4B2443}" dt="2023-05-04T17:27:13.456" v="185"/>
        <pc:sldMkLst>
          <pc:docMk/>
          <pc:sldMk cId="1409239629" sldId="257"/>
        </pc:sldMkLst>
        <pc:spChg chg="mod">
          <ac:chgData name="Tobias Gullberg" userId="e9eff776-646f-4635-bc47-70ee6f9919e6" providerId="ADAL" clId="{45CD6CE8-06C8-4556-81CE-047C5B4B2443}" dt="2023-05-04T17:14:21.897" v="160" actId="20577"/>
          <ac:spMkLst>
            <pc:docMk/>
            <pc:sldMk cId="1409239629" sldId="257"/>
            <ac:spMk id="4" creationId="{1900C796-9926-42B0-A257-0747E9A80384}"/>
          </ac:spMkLst>
        </pc:spChg>
        <pc:picChg chg="mod">
          <ac:chgData name="Tobias Gullberg" userId="e9eff776-646f-4635-bc47-70ee6f9919e6" providerId="ADAL" clId="{45CD6CE8-06C8-4556-81CE-047C5B4B2443}" dt="2023-05-04T17:14:30.761" v="162" actId="1076"/>
          <ac:picMkLst>
            <pc:docMk/>
            <pc:sldMk cId="1409239629" sldId="257"/>
            <ac:picMk id="2" creationId="{353E3C6C-369C-4772-924C-C19FB99A9351}"/>
          </ac:picMkLst>
        </pc:picChg>
        <pc:picChg chg="del">
          <ac:chgData name="Tobias Gullberg" userId="e9eff776-646f-4635-bc47-70ee6f9919e6" providerId="ADAL" clId="{45CD6CE8-06C8-4556-81CE-047C5B4B2443}" dt="2023-05-04T17:14:25.804" v="161" actId="478"/>
          <ac:picMkLst>
            <pc:docMk/>
            <pc:sldMk cId="1409239629" sldId="257"/>
            <ac:picMk id="3" creationId="{B9BBE0AB-BFD0-4E25-8E15-508880903F96}"/>
          </ac:picMkLst>
        </pc:picChg>
        <pc:picChg chg="add mod">
          <ac:chgData name="Tobias Gullberg" userId="e9eff776-646f-4635-bc47-70ee6f9919e6" providerId="ADAL" clId="{45CD6CE8-06C8-4556-81CE-047C5B4B2443}" dt="2023-04-23T14:49:57.401" v="124"/>
          <ac:picMkLst>
            <pc:docMk/>
            <pc:sldMk cId="1409239629" sldId="257"/>
            <ac:picMk id="5" creationId="{77516AB7-B76D-3E29-6282-DD2972EDF1AA}"/>
          </ac:picMkLst>
        </pc:picChg>
        <pc:picChg chg="del mod">
          <ac:chgData name="Tobias Gullberg" userId="e9eff776-646f-4635-bc47-70ee6f9919e6" providerId="ADAL" clId="{45CD6CE8-06C8-4556-81CE-047C5B4B2443}" dt="2023-05-04T17:17:01.711" v="170" actId="478"/>
          <ac:picMkLst>
            <pc:docMk/>
            <pc:sldMk cId="1409239629" sldId="257"/>
            <ac:picMk id="5" creationId="{EC9FF15C-66B9-1443-9B15-40D8BC122487}"/>
          </ac:picMkLst>
        </pc:picChg>
        <pc:picChg chg="del mod">
          <ac:chgData name="Tobias Gullberg" userId="e9eff776-646f-4635-bc47-70ee6f9919e6" providerId="ADAL" clId="{45CD6CE8-06C8-4556-81CE-047C5B4B2443}" dt="2023-05-04T17:18:00.965" v="175" actId="478"/>
          <ac:picMkLst>
            <pc:docMk/>
            <pc:sldMk cId="1409239629" sldId="257"/>
            <ac:picMk id="6" creationId="{6298C8D7-132F-CD86-4E70-0BD90543CEBA}"/>
          </ac:picMkLst>
        </pc:picChg>
        <pc:picChg chg="mod">
          <ac:chgData name="Tobias Gullberg" userId="e9eff776-646f-4635-bc47-70ee6f9919e6" providerId="ADAL" clId="{45CD6CE8-06C8-4556-81CE-047C5B4B2443}" dt="2023-05-04T17:18:20.215" v="180" actId="14100"/>
          <ac:picMkLst>
            <pc:docMk/>
            <pc:sldMk cId="1409239629" sldId="257"/>
            <ac:picMk id="7" creationId="{6FD8159F-52F1-3120-9E6A-058429A4A565}"/>
          </ac:picMkLst>
        </pc:picChg>
        <pc:picChg chg="add mod">
          <ac:chgData name="Tobias Gullberg" userId="e9eff776-646f-4635-bc47-70ee6f9919e6" providerId="ADAL" clId="{45CD6CE8-06C8-4556-81CE-047C5B4B2443}" dt="2023-05-04T17:27:13.456" v="185"/>
          <ac:picMkLst>
            <pc:docMk/>
            <pc:sldMk cId="1409239629" sldId="257"/>
            <ac:picMk id="8" creationId="{CDBAEB52-B3A5-8ECA-E92A-AA57A2BC8AD1}"/>
          </ac:picMkLst>
        </pc:picChg>
      </pc:sldChg>
      <pc:sldChg chg="modSp mod">
        <pc:chgData name="Tobias Gullberg" userId="e9eff776-646f-4635-bc47-70ee6f9919e6" providerId="ADAL" clId="{45CD6CE8-06C8-4556-81CE-047C5B4B2443}" dt="2023-04-23T14:29:08.137" v="1" actId="20577"/>
        <pc:sldMkLst>
          <pc:docMk/>
          <pc:sldMk cId="2716151114" sldId="258"/>
        </pc:sldMkLst>
        <pc:spChg chg="mod">
          <ac:chgData name="Tobias Gullberg" userId="e9eff776-646f-4635-bc47-70ee6f9919e6" providerId="ADAL" clId="{45CD6CE8-06C8-4556-81CE-047C5B4B2443}" dt="2023-04-23T14:29:08.137" v="1" actId="20577"/>
          <ac:spMkLst>
            <pc:docMk/>
            <pc:sldMk cId="2716151114" sldId="258"/>
            <ac:spMk id="4" creationId="{69CED20E-CD05-4086-9171-4D6AE4491575}"/>
          </ac:spMkLst>
        </pc:spChg>
      </pc:sldChg>
      <pc:sldChg chg="addSp delSp modSp add del mod">
        <pc:chgData name="Tobias Gullberg" userId="e9eff776-646f-4635-bc47-70ee6f9919e6" providerId="ADAL" clId="{45CD6CE8-06C8-4556-81CE-047C5B4B2443}" dt="2023-05-04T17:27:26.503" v="190" actId="1076"/>
        <pc:sldMkLst>
          <pc:docMk/>
          <pc:sldMk cId="1274992158" sldId="259"/>
        </pc:sldMkLst>
        <pc:picChg chg="del">
          <ac:chgData name="Tobias Gullberg" userId="e9eff776-646f-4635-bc47-70ee6f9919e6" providerId="ADAL" clId="{45CD6CE8-06C8-4556-81CE-047C5B4B2443}" dt="2023-05-04T17:23:46.894" v="183" actId="478"/>
          <ac:picMkLst>
            <pc:docMk/>
            <pc:sldMk cId="1274992158" sldId="259"/>
            <ac:picMk id="2" creationId="{0A4B1CE2-FE5F-4B86-B8F1-C38264B10FAB}"/>
          </ac:picMkLst>
        </pc:picChg>
        <pc:picChg chg="add mod">
          <ac:chgData name="Tobias Gullberg" userId="e9eff776-646f-4635-bc47-70ee6f9919e6" providerId="ADAL" clId="{45CD6CE8-06C8-4556-81CE-047C5B4B2443}" dt="2023-04-23T14:50:21.652" v="133" actId="1076"/>
          <ac:picMkLst>
            <pc:docMk/>
            <pc:sldMk cId="1274992158" sldId="259"/>
            <ac:picMk id="3" creationId="{B7219A0A-34B8-411F-9359-5DBBC1459A3A}"/>
          </ac:picMkLst>
        </pc:picChg>
        <pc:picChg chg="add mod">
          <ac:chgData name="Tobias Gullberg" userId="e9eff776-646f-4635-bc47-70ee6f9919e6" providerId="ADAL" clId="{45CD6CE8-06C8-4556-81CE-047C5B4B2443}" dt="2023-05-04T17:27:26.503" v="190" actId="1076"/>
          <ac:picMkLst>
            <pc:docMk/>
            <pc:sldMk cId="1274992158" sldId="259"/>
            <ac:picMk id="4" creationId="{6B30645F-D288-0BF3-E194-B3164CCAA373}"/>
          </ac:picMkLst>
        </pc:picChg>
      </pc:sldChg>
      <pc:sldChg chg="addSp delSp modSp add del mod">
        <pc:chgData name="Tobias Gullberg" userId="e9eff776-646f-4635-bc47-70ee6f9919e6" providerId="ADAL" clId="{45CD6CE8-06C8-4556-81CE-047C5B4B2443}" dt="2023-05-04T17:27:31.582" v="192" actId="14100"/>
        <pc:sldMkLst>
          <pc:docMk/>
          <pc:sldMk cId="2196101054" sldId="260"/>
        </pc:sldMkLst>
        <pc:picChg chg="add mod">
          <ac:chgData name="Tobias Gullberg" userId="e9eff776-646f-4635-bc47-70ee6f9919e6" providerId="ADAL" clId="{45CD6CE8-06C8-4556-81CE-047C5B4B2443}" dt="2023-04-23T14:50:12.578" v="130" actId="1076"/>
          <ac:picMkLst>
            <pc:docMk/>
            <pc:sldMk cId="2196101054" sldId="260"/>
            <ac:picMk id="2" creationId="{DE29DA3A-EBB3-2E50-8442-0DFBE590A11B}"/>
          </ac:picMkLst>
        </pc:picChg>
        <pc:picChg chg="del">
          <ac:chgData name="Tobias Gullberg" userId="e9eff776-646f-4635-bc47-70ee6f9919e6" providerId="ADAL" clId="{45CD6CE8-06C8-4556-81CE-047C5B4B2443}" dt="2023-05-04T17:24:04.105" v="184" actId="478"/>
          <ac:picMkLst>
            <pc:docMk/>
            <pc:sldMk cId="2196101054" sldId="260"/>
            <ac:picMk id="3" creationId="{0D82C404-C83D-4175-AF7A-3CDB9221462F}"/>
          </ac:picMkLst>
        </pc:picChg>
        <pc:picChg chg="add mod">
          <ac:chgData name="Tobias Gullberg" userId="e9eff776-646f-4635-bc47-70ee6f9919e6" providerId="ADAL" clId="{45CD6CE8-06C8-4556-81CE-047C5B4B2443}" dt="2023-05-04T17:27:31.582" v="192" actId="14100"/>
          <ac:picMkLst>
            <pc:docMk/>
            <pc:sldMk cId="2196101054" sldId="260"/>
            <ac:picMk id="4" creationId="{EEBD62AF-93E7-FC76-F45C-062745FA81DC}"/>
          </ac:picMkLst>
        </pc:picChg>
      </pc:sldChg>
      <pc:sldChg chg="addSp delSp modSp add del mod">
        <pc:chgData name="Tobias Gullberg" userId="e9eff776-646f-4635-bc47-70ee6f9919e6" providerId="ADAL" clId="{45CD6CE8-06C8-4556-81CE-047C5B4B2443}" dt="2023-05-04T17:27:17.622" v="187"/>
        <pc:sldMkLst>
          <pc:docMk/>
          <pc:sldMk cId="1072363366" sldId="261"/>
        </pc:sldMkLst>
        <pc:picChg chg="add mod">
          <ac:chgData name="Tobias Gullberg" userId="e9eff776-646f-4635-bc47-70ee6f9919e6" providerId="ADAL" clId="{45CD6CE8-06C8-4556-81CE-047C5B4B2443}" dt="2023-04-23T14:50:02.054" v="126"/>
          <ac:picMkLst>
            <pc:docMk/>
            <pc:sldMk cId="1072363366" sldId="261"/>
            <ac:picMk id="2" creationId="{9CE130F8-1427-9919-153E-95E2C8979AF8}"/>
          </ac:picMkLst>
        </pc:picChg>
        <pc:picChg chg="del">
          <ac:chgData name="Tobias Gullberg" userId="e9eff776-646f-4635-bc47-70ee6f9919e6" providerId="ADAL" clId="{45CD6CE8-06C8-4556-81CE-047C5B4B2443}" dt="2023-05-04T17:22:23.536" v="182" actId="478"/>
          <ac:picMkLst>
            <pc:docMk/>
            <pc:sldMk cId="1072363366" sldId="261"/>
            <ac:picMk id="3" creationId="{F23A9ED2-7828-4FB8-B3AC-A8B7FB573BFE}"/>
          </ac:picMkLst>
        </pc:picChg>
        <pc:picChg chg="add mod">
          <ac:chgData name="Tobias Gullberg" userId="e9eff776-646f-4635-bc47-70ee6f9919e6" providerId="ADAL" clId="{45CD6CE8-06C8-4556-81CE-047C5B4B2443}" dt="2023-05-04T17:27:17.622" v="187"/>
          <ac:picMkLst>
            <pc:docMk/>
            <pc:sldMk cId="1072363366" sldId="261"/>
            <ac:picMk id="4" creationId="{12C6E7E9-5BBD-5259-99C2-A6BD96A7A856}"/>
          </ac:picMkLst>
        </pc:picChg>
      </pc:sldChg>
      <pc:sldChg chg="addSp delSp modSp add del mod">
        <pc:chgData name="Tobias Gullberg" userId="e9eff776-646f-4635-bc47-70ee6f9919e6" providerId="ADAL" clId="{45CD6CE8-06C8-4556-81CE-047C5B4B2443}" dt="2023-05-04T17:27:15.286" v="186"/>
        <pc:sldMkLst>
          <pc:docMk/>
          <pc:sldMk cId="3220232801" sldId="262"/>
        </pc:sldMkLst>
        <pc:picChg chg="del">
          <ac:chgData name="Tobias Gullberg" userId="e9eff776-646f-4635-bc47-70ee6f9919e6" providerId="ADAL" clId="{45CD6CE8-06C8-4556-81CE-047C5B4B2443}" dt="2023-05-04T17:19:14.660" v="181" actId="478"/>
          <ac:picMkLst>
            <pc:docMk/>
            <pc:sldMk cId="3220232801" sldId="262"/>
            <ac:picMk id="2" creationId="{DABB0BA3-F27A-4C5F-8BFF-9FF37870D82A}"/>
          </ac:picMkLst>
        </pc:picChg>
        <pc:picChg chg="add mod">
          <ac:chgData name="Tobias Gullberg" userId="e9eff776-646f-4635-bc47-70ee6f9919e6" providerId="ADAL" clId="{45CD6CE8-06C8-4556-81CE-047C5B4B2443}" dt="2023-04-23T14:50:40.249" v="139" actId="1076"/>
          <ac:picMkLst>
            <pc:docMk/>
            <pc:sldMk cId="3220232801" sldId="262"/>
            <ac:picMk id="3" creationId="{21E7C29F-1DBA-AE39-6478-7AD259381741}"/>
          </ac:picMkLst>
        </pc:picChg>
        <pc:picChg chg="add mod">
          <ac:chgData name="Tobias Gullberg" userId="e9eff776-646f-4635-bc47-70ee6f9919e6" providerId="ADAL" clId="{45CD6CE8-06C8-4556-81CE-047C5B4B2443}" dt="2023-05-04T17:27:15.286" v="186"/>
          <ac:picMkLst>
            <pc:docMk/>
            <pc:sldMk cId="3220232801" sldId="262"/>
            <ac:picMk id="4" creationId="{E95457C6-6DC4-57F1-EA14-5C5C0076C07A}"/>
          </ac:picMkLst>
        </pc:picChg>
      </pc:sldChg>
      <pc:sldChg chg="addSp modSp mod">
        <pc:chgData name="Tobias Gullberg" userId="e9eff776-646f-4635-bc47-70ee6f9919e6" providerId="ADAL" clId="{45CD6CE8-06C8-4556-81CE-047C5B4B2443}" dt="2023-04-23T14:54:23.904" v="145" actId="20577"/>
        <pc:sldMkLst>
          <pc:docMk/>
          <pc:sldMk cId="3934708533" sldId="263"/>
        </pc:sldMkLst>
        <pc:spChg chg="mod">
          <ac:chgData name="Tobias Gullberg" userId="e9eff776-646f-4635-bc47-70ee6f9919e6" providerId="ADAL" clId="{45CD6CE8-06C8-4556-81CE-047C5B4B2443}" dt="2023-04-23T14:41:43.951" v="110" actId="20577"/>
          <ac:spMkLst>
            <pc:docMk/>
            <pc:sldMk cId="3934708533" sldId="263"/>
            <ac:spMk id="3" creationId="{D9920CEB-8217-41BB-8920-33BC2DE0AD00}"/>
          </ac:spMkLst>
        </pc:spChg>
        <pc:spChg chg="mod">
          <ac:chgData name="Tobias Gullberg" userId="e9eff776-646f-4635-bc47-70ee6f9919e6" providerId="ADAL" clId="{45CD6CE8-06C8-4556-81CE-047C5B4B2443}" dt="2023-04-23T14:29:13.843" v="3" actId="20577"/>
          <ac:spMkLst>
            <pc:docMk/>
            <pc:sldMk cId="3934708533" sldId="263"/>
            <ac:spMk id="4" creationId="{69CED20E-CD05-4086-9171-4D6AE4491575}"/>
          </ac:spMkLst>
        </pc:spChg>
        <pc:spChg chg="mod">
          <ac:chgData name="Tobias Gullberg" userId="e9eff776-646f-4635-bc47-70ee6f9919e6" providerId="ADAL" clId="{45CD6CE8-06C8-4556-81CE-047C5B4B2443}" dt="2023-04-23T14:54:23.904" v="145" actId="20577"/>
          <ac:spMkLst>
            <pc:docMk/>
            <pc:sldMk cId="3934708533" sldId="263"/>
            <ac:spMk id="7" creationId="{8A0E2FF1-8801-42B2-B08E-5233AFD5557A}"/>
          </ac:spMkLst>
        </pc:spChg>
        <pc:picChg chg="add mod">
          <ac:chgData name="Tobias Gullberg" userId="e9eff776-646f-4635-bc47-70ee6f9919e6" providerId="ADAL" clId="{45CD6CE8-06C8-4556-81CE-047C5B4B2443}" dt="2023-04-23T14:49:53.361" v="122"/>
          <ac:picMkLst>
            <pc:docMk/>
            <pc:sldMk cId="3934708533" sldId="263"/>
            <ac:picMk id="2" creationId="{6AE2A82F-5953-E104-5D27-03DA75E41085}"/>
          </ac:picMkLst>
        </pc:picChg>
      </pc:sldChg>
      <pc:sldChg chg="new del">
        <pc:chgData name="Tobias Gullberg" userId="e9eff776-646f-4635-bc47-70ee6f9919e6" providerId="ADAL" clId="{45CD6CE8-06C8-4556-81CE-047C5B4B2443}" dt="2023-05-04T17:14:12.995" v="156" actId="47"/>
        <pc:sldMkLst>
          <pc:docMk/>
          <pc:sldMk cId="2813814386" sldId="264"/>
        </pc:sldMkLst>
      </pc:sldChg>
      <pc:sldChg chg="new del">
        <pc:chgData name="Tobias Gullberg" userId="e9eff776-646f-4635-bc47-70ee6f9919e6" providerId="ADAL" clId="{45CD6CE8-06C8-4556-81CE-047C5B4B2443}" dt="2023-05-04T17:14:12.995" v="156" actId="47"/>
        <pc:sldMkLst>
          <pc:docMk/>
          <pc:sldMk cId="497999459" sldId="265"/>
        </pc:sldMkLst>
      </pc:sldChg>
      <pc:sldChg chg="new del">
        <pc:chgData name="Tobias Gullberg" userId="e9eff776-646f-4635-bc47-70ee6f9919e6" providerId="ADAL" clId="{45CD6CE8-06C8-4556-81CE-047C5B4B2443}" dt="2023-05-04T17:14:12.995" v="156" actId="47"/>
        <pc:sldMkLst>
          <pc:docMk/>
          <pc:sldMk cId="1830431181" sldId="266"/>
        </pc:sldMkLst>
      </pc:sldChg>
      <pc:sldChg chg="new del">
        <pc:chgData name="Tobias Gullberg" userId="e9eff776-646f-4635-bc47-70ee6f9919e6" providerId="ADAL" clId="{45CD6CE8-06C8-4556-81CE-047C5B4B2443}" dt="2023-05-04T17:14:12.995" v="156" actId="47"/>
        <pc:sldMkLst>
          <pc:docMk/>
          <pc:sldMk cId="2726729289" sldId="267"/>
        </pc:sldMkLst>
      </pc:sldChg>
      <pc:sldChg chg="new del">
        <pc:chgData name="Tobias Gullberg" userId="e9eff776-646f-4635-bc47-70ee6f9919e6" providerId="ADAL" clId="{45CD6CE8-06C8-4556-81CE-047C5B4B2443}" dt="2023-05-04T17:14:12.995" v="156" actId="47"/>
        <pc:sldMkLst>
          <pc:docMk/>
          <pc:sldMk cId="3703881695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6F0B5-31CA-4166-BCD1-5E3A98930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2C84E0-C630-4B9A-B9EE-E3AE59F21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803CFE-D848-4834-9C6D-B71A002A5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FF9923-47C7-470A-A978-AA94D0B60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F3004E-F4E6-46DC-A42D-72CCAFF1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1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528B-6736-44CE-8560-4D992D38E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042A275-145F-4F05-82D3-F8D0C2AE3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D7F5AD-DFB1-4212-A6FB-5230CFBF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0C2544-CB43-441E-8411-58A4DC780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1543A6-64E1-40A4-8233-AB178B58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80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F2F4352-4BF4-4CF4-95DB-52EB6D0C9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8E7FA9-01D9-45F9-B6B4-918813B21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FD1E63-E3B5-4BC6-AFB3-B595439B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D0BBD9-B981-46EE-8FFC-78CDD889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50B2C3-B9FD-40A9-8912-113C425F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758DD-7528-4017-90C4-CE0D8B9E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D62B33-D685-4992-B1E9-6558EF19F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D1DC4C-64C2-4CD8-9DD9-21D2FAF6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11C656-1000-4AA2-855E-1A2FACF9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976B89-7ED2-48DB-A177-0B900FCC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1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F537D-CEBC-4CA6-BF1A-D765EA2B6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A0B44D-5208-4E89-A780-31A719BE2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692B76-0988-4F82-BAC8-5CA2C452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38D978-46D8-4D38-9290-00580665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97D050-AE2E-4F74-B355-6949BA00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83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F901F6-8075-4F5C-9D4A-44EAB44F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DB501F-DF00-4CB9-94A0-A6842CAA3D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864B2B-EA16-4ED3-BEBB-D72CBF121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860580-46F6-4E86-BC4A-60FE5BC22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D124EC-F539-478A-9EE0-D10491FD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0C300D-F843-4902-8E88-59977A05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32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74EF50-E95F-41FD-B280-548D17D6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0C56D2-DBA5-466B-9643-E34B166B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7ADEA78-E141-4E2D-9BA6-DD28757E3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AF9D56-B0A7-430F-9E33-CA0E14F13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21F1E94-7E37-498D-A811-2E1ABFD7F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9B95B5D-FFD3-431A-9213-FB08160D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2A146E4-2CE1-459A-8BE7-84A99B0C5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4951CA-FE2E-41DA-94FB-ADD8AE24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83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31E728-DAF7-44F5-B663-5CFEA502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D840B0-136D-4C90-860A-201C391F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88BEED-9D3C-48BD-AB07-C6A3672D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2FCD84-ACC8-46B2-80BD-FA4930F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32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DC57B3-1533-4D8B-8B4F-8EE3BD436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A4D3003-CBF0-45CD-9708-80256F3D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DEA27B2-C498-42E8-9AC7-A6B09D4C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088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FBE2D9-0908-493A-A15A-9888D314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929CC1-10A2-4EDB-803A-6EC57935D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9E22A9-A885-4294-A85E-2BAE89CC6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D67AEB-9308-4A3A-B2E7-041FCEB9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6E2531-9466-4ABA-88FD-7E95574F3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352576-C658-4B3C-B38B-4C9B283C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092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742664-1B39-4E2E-A1D7-E74CF21E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2AFBF5-EA25-4633-B413-855B11E9B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EF202FC-C4D1-46E7-A971-93E83BB96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7735CE-DF1E-433F-8CDA-CA43263D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E8C265-E29F-42F1-A582-BAD8318F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F846C3-71EE-4009-8814-DB1D877E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23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57402E3-3FEA-4E33-8830-D2A35627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75999D-FCE7-460B-8B79-68124D6F1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140709-44F9-4D54-9CD5-C529ACAF1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B984-E680-4CFB-B550-50AF31A6514B}" type="datetimeFigureOut">
              <a:rPr lang="sv-SE" smtClean="0"/>
              <a:t>2023-05-04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68283-4EDB-440B-8408-376661900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68BCEF-83FA-4027-B65C-E2FC7FBDA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901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2494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OTB-statistik 2022</a:t>
            </a:r>
          </a:p>
        </p:txBody>
      </p:sp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E685D197-38F1-4763-88CD-E9A583942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5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228917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OTB-statistik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920CEB-8217-41BB-8920-33BC2DE0A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4221480" cy="4622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dirty="0"/>
              <a:t>Rapporterande företag</a:t>
            </a:r>
          </a:p>
          <a:p>
            <a:pPr marL="0" indent="0" algn="ctr">
              <a:buNone/>
            </a:pPr>
            <a:r>
              <a:rPr lang="sv-SE" sz="2000" dirty="0"/>
              <a:t>Aktivgruppen</a:t>
            </a:r>
          </a:p>
          <a:p>
            <a:pPr marL="0" indent="0" algn="ctr">
              <a:buNone/>
            </a:pPr>
            <a:r>
              <a:rPr lang="sv-SE" sz="2000" dirty="0"/>
              <a:t>Camp Pro (</a:t>
            </a:r>
            <a:r>
              <a:rPr lang="sv-SE" sz="2000" dirty="0" err="1"/>
              <a:t>inkl</a:t>
            </a:r>
            <a:r>
              <a:rPr lang="sv-SE" sz="2000" dirty="0"/>
              <a:t> Linds)</a:t>
            </a:r>
          </a:p>
          <a:p>
            <a:pPr marL="0" indent="0" algn="ctr">
              <a:buNone/>
            </a:pPr>
            <a:r>
              <a:rPr lang="sv-SE" sz="2000" dirty="0" err="1"/>
              <a:t>Ortopedia</a:t>
            </a:r>
            <a:endParaRPr lang="sv-SE" sz="2000" dirty="0"/>
          </a:p>
          <a:p>
            <a:pPr marL="0" indent="0" algn="ctr">
              <a:buNone/>
            </a:pPr>
            <a:r>
              <a:rPr lang="sv-SE" sz="2000" dirty="0"/>
              <a:t>Ortopedteknik Blekinge</a:t>
            </a:r>
          </a:p>
          <a:p>
            <a:pPr marL="0" indent="0" algn="ctr">
              <a:buNone/>
            </a:pPr>
            <a:r>
              <a:rPr lang="sv-SE" sz="2000" dirty="0"/>
              <a:t>Ortopedteknik Borås</a:t>
            </a:r>
          </a:p>
          <a:p>
            <a:pPr marL="0" indent="0" algn="ctr">
              <a:buNone/>
            </a:pPr>
            <a:r>
              <a:rPr lang="sv-SE" sz="2000" dirty="0"/>
              <a:t>Ortopedteknik Västerbotten</a:t>
            </a:r>
          </a:p>
          <a:p>
            <a:pPr marL="0" indent="0" algn="ctr">
              <a:buNone/>
            </a:pPr>
            <a:r>
              <a:rPr lang="sv-SE" sz="2000" dirty="0"/>
              <a:t>Region Örebro (enbart </a:t>
            </a:r>
            <a:r>
              <a:rPr lang="sv-SE" sz="2000" dirty="0" err="1"/>
              <a:t>besöksstat</a:t>
            </a:r>
            <a:r>
              <a:rPr lang="sv-SE" sz="2000" dirty="0"/>
              <a:t>. Ej oms.)</a:t>
            </a:r>
          </a:p>
          <a:p>
            <a:pPr marL="0" indent="0" algn="ctr">
              <a:buNone/>
            </a:pPr>
            <a:r>
              <a:rPr lang="sv-SE" sz="2000" dirty="0"/>
              <a:t>SOSAB</a:t>
            </a:r>
          </a:p>
          <a:p>
            <a:pPr marL="0" indent="0" algn="ctr">
              <a:buNone/>
            </a:pPr>
            <a:r>
              <a:rPr lang="sv-SE" sz="2000" dirty="0"/>
              <a:t>Team </a:t>
            </a:r>
            <a:r>
              <a:rPr lang="sv-SE" sz="2000" dirty="0" err="1"/>
              <a:t>Olmed</a:t>
            </a:r>
            <a:endParaRPr lang="sv-SE" sz="2000" dirty="0"/>
          </a:p>
          <a:p>
            <a:pPr marL="0" indent="0" algn="ctr">
              <a:buNone/>
            </a:pPr>
            <a:endParaRPr lang="sv-SE" sz="2000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8A0E2FF1-8801-42B2-B08E-5233AFD5557A}"/>
              </a:ext>
            </a:extLst>
          </p:cNvPr>
          <p:cNvSpPr txBox="1">
            <a:spLocks/>
          </p:cNvSpPr>
          <p:nvPr/>
        </p:nvSpPr>
        <p:spPr>
          <a:xfrm>
            <a:off x="6298303" y="3699118"/>
            <a:ext cx="4221480" cy="1251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dirty="0"/>
              <a:t>Jämfört med 2021 har Ortopedteknik Sahlgrenska fallit ifrån. Uppskattad täckningsgrad på omsättningsdata är därmed 83 % och på besöksstatistik mm 86%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sz="18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sv-SE" sz="2400" dirty="0"/>
          </a:p>
        </p:txBody>
      </p:sp>
      <p:pic>
        <p:nvPicPr>
          <p:cNvPr id="2" name="38E65B4E-1C6A-428F-843C-1F5744483BB7">
            <a:extLst>
              <a:ext uri="{FF2B5EF4-FFF2-40B4-BE49-F238E27FC236}">
                <a16:creationId xmlns:a16="http://schemas.microsoft.com/office/drawing/2014/main" id="{6AE2A82F-5953-E104-5D27-03DA75E41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70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2022 vs 2021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E4680654-8F27-6F88-C1AE-5AC528431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DE9BB5DF-617F-F59B-0893-FC1C6B4A1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79" y="6069217"/>
            <a:ext cx="2316965" cy="39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3E144E49-EBF7-FFB7-9133-9DEF33A9F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2" y="1624012"/>
            <a:ext cx="1065847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8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900C796-9926-42B0-A257-0747E9A80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2022 vs 2021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353E3C6C-369C-4772-924C-C19FB99A9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02621"/>
            <a:ext cx="5953443" cy="388771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FD8159F-52F1-3120-9E6A-058429A4A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06" y="1402621"/>
            <a:ext cx="5953443" cy="3887714"/>
          </a:xfrm>
          <a:prstGeom prst="rect">
            <a:avLst/>
          </a:prstGeom>
        </p:spPr>
      </p:pic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CDBAEB52-B3A5-8ECA-E92A-AA57A2BC8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23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7A7E691-FDC9-01D2-A93B-CD94036B0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E95457C6-6DC4-57F1-EA14-5C5C0076C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23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96C10E9C-3992-C57B-E97F-C57C7AB58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12C6E7E9-5BBD-5259-99C2-A6BD96A7A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36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973156A-1E41-D97D-373E-409261419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6B30645F-D288-0BF3-E194-B3164CCA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9" y="6256114"/>
            <a:ext cx="1576480" cy="26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99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5E8BA3C-1E79-39A1-6354-9937BDC37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EEBD62AF-93E7-FC76-F45C-062745FA8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941" y="6149787"/>
            <a:ext cx="1844903" cy="31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0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006BB51B21F14897A6209BE2972922" ma:contentTypeVersion="6" ma:contentTypeDescription="Skapa ett nytt dokument." ma:contentTypeScope="" ma:versionID="d479216b2c8dae674c975a176c2b9e50">
  <xsd:schema xmlns:xsd="http://www.w3.org/2001/XMLSchema" xmlns:xs="http://www.w3.org/2001/XMLSchema" xmlns:p="http://schemas.microsoft.com/office/2006/metadata/properties" xmlns:ns2="13124bda-b5de-41d1-98c7-33252b968aa6" xmlns:ns3="c58c1c08-b3ba-49c2-9cab-b6f6abe2f9c2" targetNamespace="http://schemas.microsoft.com/office/2006/metadata/properties" ma:root="true" ma:fieldsID="2cfc578c7db84482d7a8242f5dcb37ca" ns2:_="" ns3:_="">
    <xsd:import namespace="13124bda-b5de-41d1-98c7-33252b968aa6"/>
    <xsd:import namespace="c58c1c08-b3ba-49c2-9cab-b6f6abe2f9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24bda-b5de-41d1-98c7-33252b968a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c1c08-b3ba-49c2-9cab-b6f6abe2f9c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82D694-1C71-48D3-87A2-E8E33844D9CF}"/>
</file>

<file path=customXml/itemProps2.xml><?xml version="1.0" encoding="utf-8"?>
<ds:datastoreItem xmlns:ds="http://schemas.openxmlformats.org/officeDocument/2006/customXml" ds:itemID="{E20F7C4E-7FBD-4D9A-8D6C-C9D574C934D0}"/>
</file>

<file path=customXml/itemProps3.xml><?xml version="1.0" encoding="utf-8"?>
<ds:datastoreItem xmlns:ds="http://schemas.openxmlformats.org/officeDocument/2006/customXml" ds:itemID="{5875602B-ED0F-4E74-A090-57F6314CCDCB}"/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63</Words>
  <Application>Microsoft Office PowerPoint</Application>
  <PresentationFormat>Bredbild</PresentationFormat>
  <Paragraphs>15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OTB-statistik 2022</vt:lpstr>
      <vt:lpstr>OTB-statistik 2022</vt:lpstr>
      <vt:lpstr>OTB-statistik 2022 vs 2021</vt:lpstr>
      <vt:lpstr>OTB-statistik 2022 vs 2021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OTB-statistik 2020 vs 2019</dc:title>
  <dc:creator>Tobias Gullberg</dc:creator>
  <cp:lastModifiedBy>Tobias Gullberg</cp:lastModifiedBy>
  <cp:revision>6</cp:revision>
  <dcterms:created xsi:type="dcterms:W3CDTF">2021-03-17T14:58:09Z</dcterms:created>
  <dcterms:modified xsi:type="dcterms:W3CDTF">2023-05-04T17:27:39Z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0x010100C0006BB51B21F14897A6209BE2972922</vt:lpwstr>
  </property>
</Properties>
</file>