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85" r:id="rId5"/>
    <p:sldId id="286" r:id="rId6"/>
    <p:sldId id="287" r:id="rId7"/>
    <p:sldId id="288" r:id="rId8"/>
    <p:sldId id="289" r:id="rId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EE75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38"/>
    <p:restoredTop sz="74159"/>
  </p:normalViewPr>
  <p:slideViewPr>
    <p:cSldViewPr snapToGrid="0" snapToObjects="1">
      <p:cViewPr varScale="1">
        <p:scale>
          <a:sx n="81" d="100"/>
          <a:sy n="81" d="100"/>
        </p:scale>
        <p:origin x="55" y="209"/>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snapToObjects="1">
      <p:cViewPr varScale="1">
        <p:scale>
          <a:sx n="81" d="100"/>
          <a:sy n="81" d="100"/>
        </p:scale>
        <p:origin x="3384"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6577F7-03A6-4DFC-8D1D-0C6D16E08F0D}" type="datetimeFigureOut">
              <a:rPr lang="en-US"/>
              <a:t>4/30/2019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8ACB24-EA3F-4AC6-B382-E188CB1ED746}" type="slidenum">
              <a:rPr lang="en-US"/>
              <a:t>‹#›</a:t>
            </a:fld>
            <a:endParaRPr lang="en-US"/>
          </a:p>
        </p:txBody>
      </p:sp>
    </p:spTree>
    <p:extLst>
      <p:ext uri="{BB962C8B-B14F-4D97-AF65-F5344CB8AC3E}">
        <p14:creationId xmlns:p14="http://schemas.microsoft.com/office/powerpoint/2010/main" val="443866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endParaRPr lang="sv-SE" dirty="0"/>
          </a:p>
        </p:txBody>
      </p:sp>
      <p:sp>
        <p:nvSpPr>
          <p:cNvPr id="4" name="Platshållare för bildnummer 3"/>
          <p:cNvSpPr>
            <a:spLocks noGrp="1"/>
          </p:cNvSpPr>
          <p:nvPr>
            <p:ph type="sldNum" sz="quarter" idx="5"/>
          </p:nvPr>
        </p:nvSpPr>
        <p:spPr/>
        <p:txBody>
          <a:bodyPr/>
          <a:lstStyle/>
          <a:p>
            <a:fld id="{F58ACB24-EA3F-4AC6-B382-E188CB1ED746}" type="slidenum">
              <a:rPr lang="en-US" smtClean="0"/>
              <a:t>1</a:t>
            </a:fld>
            <a:endParaRPr lang="en-US"/>
          </a:p>
        </p:txBody>
      </p:sp>
    </p:spTree>
    <p:extLst>
      <p:ext uri="{BB962C8B-B14F-4D97-AF65-F5344CB8AC3E}">
        <p14:creationId xmlns:p14="http://schemas.microsoft.com/office/powerpoint/2010/main" val="466537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HS9021 omfattar ortopediska artiklar, inbegripet kryckor, medicinsk-kirurgiska gördlar och bråckband; spjälor och andra artiklar för behandling av frakturer; konstgjorda kroppsdelar; hörapparater för hörselskadade och andra artiklar som är avsedda att bäras av användaren, att hållas i handen eller att implanteras i kroppen för att kompensera en defekt eller ett handikapp och liknande artiklar för medicinskt , kirurgiskt, dentalt eller veterinärt ändamål.</a:t>
            </a:r>
          </a:p>
          <a:p>
            <a:endParaRPr lang="sv-SE" dirty="0"/>
          </a:p>
          <a:p>
            <a:r>
              <a:rPr lang="sv-SE" dirty="0"/>
              <a:t>HS6307 omfattar andra konfektionerade textilvaror; handarbetssatser; begagnade kläder och andra begagnade textilvaror; lump. Klassificeringsbeslut </a:t>
            </a:r>
            <a:r>
              <a:rPr lang="sv-SE" dirty="0" err="1"/>
              <a:t>handledsortoser</a:t>
            </a:r>
            <a:r>
              <a:rPr lang="sv-SE" dirty="0"/>
              <a:t>” Artikeln kan inte justeras till en patients specifika handikapp utan är en multifunktionell produkt. Den uppvisar inte några särdrag som skiljer den från andra vanliga stöd för allmänt bruk vare sig när det gäller sättet den fungerar på eller möjligheten till anpassning till en patients specifika handikapp.”</a:t>
            </a:r>
          </a:p>
        </p:txBody>
      </p:sp>
      <p:sp>
        <p:nvSpPr>
          <p:cNvPr id="4" name="Platshållare för bildnummer 3"/>
          <p:cNvSpPr>
            <a:spLocks noGrp="1"/>
          </p:cNvSpPr>
          <p:nvPr>
            <p:ph type="sldNum" sz="quarter" idx="5"/>
          </p:nvPr>
        </p:nvSpPr>
        <p:spPr/>
        <p:txBody>
          <a:bodyPr/>
          <a:lstStyle/>
          <a:p>
            <a:fld id="{F58ACB24-EA3F-4AC6-B382-E188CB1ED746}" type="slidenum">
              <a:rPr lang="en-US" smtClean="0"/>
              <a:t>2</a:t>
            </a:fld>
            <a:endParaRPr lang="en-US"/>
          </a:p>
        </p:txBody>
      </p:sp>
    </p:spTree>
    <p:extLst>
      <p:ext uri="{BB962C8B-B14F-4D97-AF65-F5344CB8AC3E}">
        <p14:creationId xmlns:p14="http://schemas.microsoft.com/office/powerpoint/2010/main" val="3509055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58ACB24-EA3F-4AC6-B382-E188CB1ED746}" type="slidenum">
              <a:rPr lang="en-US" smtClean="0"/>
              <a:t>3</a:t>
            </a:fld>
            <a:endParaRPr lang="en-US"/>
          </a:p>
        </p:txBody>
      </p:sp>
    </p:spTree>
    <p:extLst>
      <p:ext uri="{BB962C8B-B14F-4D97-AF65-F5344CB8AC3E}">
        <p14:creationId xmlns:p14="http://schemas.microsoft.com/office/powerpoint/2010/main" val="1020592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781299"/>
            <a:ext cx="9144000" cy="1728663"/>
          </a:xfrm>
          <a:prstGeom prst="rect">
            <a:avLst/>
          </a:prstGeom>
        </p:spPr>
        <p:txBody>
          <a:bodyPr anchor="b"/>
          <a:lstStyle>
            <a:lvl1pPr algn="ctr">
              <a:defRPr sz="6000"/>
            </a:lvl1pPr>
          </a:lstStyle>
          <a:p>
            <a:r>
              <a:rPr lang="sv-SE"/>
              <a:t>Klicka här för att ändra mall för rubrikformat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p:cNvSpPr>
            <a:spLocks noGrp="1"/>
          </p:cNvSpPr>
          <p:nvPr>
            <p:ph type="dt" sz="half" idx="10"/>
          </p:nvPr>
        </p:nvSpPr>
        <p:spPr/>
        <p:txBody>
          <a:bodyPr/>
          <a:lstStyle/>
          <a:p>
            <a:fld id="{F7F50F4B-A784-CF42-91A4-D29AEF272D1C}" type="datetime1">
              <a:rPr lang="sv-SE" smtClean="0"/>
              <a:t>2019-04-30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51626A5-F9C5-F34D-8AD3-EF03CDBC3E6F}" type="slidenum">
              <a:rPr lang="sv-SE" smtClean="0"/>
              <a:t>‹#›</a:t>
            </a:fld>
            <a:endParaRPr lang="sv-SE"/>
          </a:p>
        </p:txBody>
      </p:sp>
    </p:spTree>
    <p:extLst>
      <p:ext uri="{BB962C8B-B14F-4D97-AF65-F5344CB8AC3E}">
        <p14:creationId xmlns:p14="http://schemas.microsoft.com/office/powerpoint/2010/main" val="2038664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a:prstGeom prst="rect">
            <a:avLst/>
          </a:prstGeom>
        </p:spPr>
        <p:txBody>
          <a:bodyPr anchor="b"/>
          <a:lstStyle>
            <a:lvl1pPr>
              <a:defRPr sz="3200"/>
            </a:lvl1pPr>
          </a:lstStyle>
          <a:p>
            <a:r>
              <a:rPr lang="sv-SE"/>
              <a:t>Klicka här för att ändra mall för rubrikformat</a:t>
            </a:r>
          </a:p>
        </p:txBody>
      </p:sp>
      <p:sp>
        <p:nvSpPr>
          <p:cNvPr id="3" name="Platshållare för bild 2"/>
          <p:cNvSpPr>
            <a:spLocks noGrp="1"/>
          </p:cNvSpPr>
          <p:nvPr>
            <p:ph type="pic" idx="1"/>
          </p:nvPr>
        </p:nvSpPr>
        <p:spPr>
          <a:xfrm>
            <a:off x="5183188" y="2057400"/>
            <a:ext cx="6172200" cy="38036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742558E7-376D-894F-886F-AE9030592922}" type="datetime1">
              <a:rPr lang="sv-SE" smtClean="0"/>
              <a:t>2019-04-30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51626A5-F9C5-F34D-8AD3-EF03CDBC3E6F}" type="slidenum">
              <a:rPr lang="sv-SE" smtClean="0"/>
              <a:t>‹#›</a:t>
            </a:fld>
            <a:endParaRPr lang="sv-SE"/>
          </a:p>
        </p:txBody>
      </p:sp>
    </p:spTree>
    <p:extLst>
      <p:ext uri="{BB962C8B-B14F-4D97-AF65-F5344CB8AC3E}">
        <p14:creationId xmlns:p14="http://schemas.microsoft.com/office/powerpoint/2010/main" val="356426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838200" y="365125"/>
            <a:ext cx="10515600" cy="1325563"/>
          </a:xfrm>
          <a:prstGeom prst="rect">
            <a:avLst/>
          </a:prstGeom>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83EB0FC3-9A08-AA4B-9B93-43C764F8DA74}" type="datetime1">
              <a:rPr lang="sv-SE" smtClean="0"/>
              <a:t>2019-04-30</a:t>
            </a:fld>
            <a:endParaRPr lang="sv-SE"/>
          </a:p>
        </p:txBody>
      </p:sp>
      <p:sp>
        <p:nvSpPr>
          <p:cNvPr id="5" name="Platshållare för bildnummer 4"/>
          <p:cNvSpPr>
            <a:spLocks noGrp="1"/>
          </p:cNvSpPr>
          <p:nvPr>
            <p:ph type="sldNum" sz="quarter" idx="11"/>
          </p:nvPr>
        </p:nvSpPr>
        <p:spPr/>
        <p:txBody>
          <a:bodyPr/>
          <a:lstStyle/>
          <a:p>
            <a:fld id="{751626A5-F9C5-F34D-8AD3-EF03CDBC3E6F}" type="slidenum">
              <a:rPr lang="sv-SE" smtClean="0"/>
              <a:t>‹#›</a:t>
            </a:fld>
            <a:endParaRPr lang="sv-SE" dirty="0"/>
          </a:p>
        </p:txBody>
      </p:sp>
    </p:spTree>
    <p:extLst>
      <p:ext uri="{BB962C8B-B14F-4D97-AF65-F5344CB8AC3E}">
        <p14:creationId xmlns:p14="http://schemas.microsoft.com/office/powerpoint/2010/main" val="1998898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917107A9-AD37-A546-9EFE-45966BACC497}" type="datetime1">
              <a:rPr lang="sv-SE" smtClean="0"/>
              <a:t>2019-04-30</a:t>
            </a:fld>
            <a:endParaRPr lang="sv-SE"/>
          </a:p>
        </p:txBody>
      </p:sp>
      <p:sp>
        <p:nvSpPr>
          <p:cNvPr id="4" name="Platshållare för bildnummer 3"/>
          <p:cNvSpPr>
            <a:spLocks noGrp="1"/>
          </p:cNvSpPr>
          <p:nvPr>
            <p:ph type="sldNum" sz="quarter" idx="11"/>
          </p:nvPr>
        </p:nvSpPr>
        <p:spPr/>
        <p:txBody>
          <a:bodyPr/>
          <a:lstStyle/>
          <a:p>
            <a:fld id="{751626A5-F9C5-F34D-8AD3-EF03CDBC3E6F}" type="slidenum">
              <a:rPr lang="sv-SE" smtClean="0"/>
              <a:t>‹#›</a:t>
            </a:fld>
            <a:endParaRPr lang="sv-SE"/>
          </a:p>
        </p:txBody>
      </p:sp>
      <p:sp>
        <p:nvSpPr>
          <p:cNvPr id="6" name="Platshållare för bild 5"/>
          <p:cNvSpPr>
            <a:spLocks noGrp="1"/>
          </p:cNvSpPr>
          <p:nvPr>
            <p:ph type="pic" sz="quarter" idx="12"/>
          </p:nvPr>
        </p:nvSpPr>
        <p:spPr>
          <a:xfrm>
            <a:off x="838200" y="652463"/>
            <a:ext cx="10515600" cy="5462587"/>
          </a:xfrm>
        </p:spPr>
        <p:txBody>
          <a:bodyPr/>
          <a:lstStyle/>
          <a:p>
            <a:r>
              <a:rPr lang="sv-SE"/>
              <a:t>Klicka på ikonen för att lägga till en bild</a:t>
            </a:r>
          </a:p>
        </p:txBody>
      </p:sp>
    </p:spTree>
    <p:extLst>
      <p:ext uri="{BB962C8B-B14F-4D97-AF65-F5344CB8AC3E}">
        <p14:creationId xmlns:p14="http://schemas.microsoft.com/office/powerpoint/2010/main" val="362638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a:prstGeom prst="rect">
            <a:avLst/>
          </a:prstGeom>
        </p:spPr>
        <p:txBody>
          <a:bodyPr anchor="b"/>
          <a:lstStyle>
            <a:lvl1pPr>
              <a:defRPr sz="6000"/>
            </a:lvl1pPr>
          </a:lstStyle>
          <a:p>
            <a:r>
              <a:rPr lang="sv-SE"/>
              <a:t>Klicka här för att ändra mall för rubrikformat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9837662C-1205-0B40-87B8-2C80C2501D3E}" type="datetime1">
              <a:rPr lang="sv-SE" smtClean="0"/>
              <a:t>2019-04-30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51626A5-F9C5-F34D-8AD3-EF03CDBC3E6F}" type="slidenum">
              <a:rPr lang="sv-SE" smtClean="0"/>
              <a:t>‹#›</a:t>
            </a:fld>
            <a:endParaRPr lang="sv-SE"/>
          </a:p>
        </p:txBody>
      </p:sp>
    </p:spTree>
    <p:extLst>
      <p:ext uri="{BB962C8B-B14F-4D97-AF65-F5344CB8AC3E}">
        <p14:creationId xmlns:p14="http://schemas.microsoft.com/office/powerpoint/2010/main" val="1548233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838200" y="365125"/>
            <a:ext cx="10515600" cy="1325563"/>
          </a:xfrm>
          <a:prstGeom prst="rect">
            <a:avLst/>
          </a:prstGeom>
        </p:spPr>
        <p:txBody>
          <a:bodyPr/>
          <a:lstStyle/>
          <a:p>
            <a:r>
              <a:rPr lang="sv-SE"/>
              <a:t>Klicka här för att ändra mall för rubrikformat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8230BA38-E2DD-5441-ABE3-184B70853411}" type="datetime1">
              <a:rPr lang="sv-SE" smtClean="0"/>
              <a:t>2019-04-30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51626A5-F9C5-F34D-8AD3-EF03CDBC3E6F}" type="slidenum">
              <a:rPr lang="sv-SE" smtClean="0"/>
              <a:t>‹#›</a:t>
            </a:fld>
            <a:endParaRPr lang="sv-SE"/>
          </a:p>
        </p:txBody>
      </p:sp>
    </p:spTree>
    <p:extLst>
      <p:ext uri="{BB962C8B-B14F-4D97-AF65-F5344CB8AC3E}">
        <p14:creationId xmlns:p14="http://schemas.microsoft.com/office/powerpoint/2010/main" val="610515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a:prstGeom prst="rect">
            <a:avLst/>
          </a:prstGeom>
        </p:spPr>
        <p:txBody>
          <a:bodyPr/>
          <a:lstStyle/>
          <a:p>
            <a:r>
              <a:rPr lang="sv-SE"/>
              <a:t>Klicka här för att ändra mall för rubrikformat</a:t>
            </a:r>
          </a:p>
        </p:txBody>
      </p:sp>
      <p:sp>
        <p:nvSpPr>
          <p:cNvPr id="3" name="Platshållare för text 2"/>
          <p:cNvSpPr>
            <a:spLocks noGrp="1"/>
          </p:cNvSpPr>
          <p:nvPr>
            <p:ph type="body" idx="1"/>
          </p:nvPr>
        </p:nvSpPr>
        <p:spPr>
          <a:xfrm>
            <a:off x="839788" y="1857375"/>
            <a:ext cx="5157787"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857375"/>
            <a:ext cx="5183188"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CEA82C02-2BC2-DA4C-9BA3-1B63F132702E}" type="datetime1">
              <a:rPr lang="sv-SE" smtClean="0"/>
              <a:t>2019-04-30</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751626A5-F9C5-F34D-8AD3-EF03CDBC3E6F}" type="slidenum">
              <a:rPr lang="sv-SE" smtClean="0"/>
              <a:t>‹#›</a:t>
            </a:fld>
            <a:endParaRPr lang="sv-SE"/>
          </a:p>
        </p:txBody>
      </p:sp>
    </p:spTree>
    <p:extLst>
      <p:ext uri="{BB962C8B-B14F-4D97-AF65-F5344CB8AC3E}">
        <p14:creationId xmlns:p14="http://schemas.microsoft.com/office/powerpoint/2010/main" val="1585990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838200" y="365125"/>
            <a:ext cx="10515600" cy="1325563"/>
          </a:xfrm>
          <a:prstGeom prst="rect">
            <a:avLst/>
          </a:prstGeom>
        </p:spPr>
        <p:txBody>
          <a:bodyPr/>
          <a:lstStyle/>
          <a:p>
            <a:r>
              <a:rPr lang="sv-SE"/>
              <a:t>Klicka här för att ändra mall för rubrikformat</a:t>
            </a:r>
          </a:p>
        </p:txBody>
      </p:sp>
      <p:sp>
        <p:nvSpPr>
          <p:cNvPr id="11" name="Platshållare för bild 10"/>
          <p:cNvSpPr>
            <a:spLocks noGrp="1"/>
          </p:cNvSpPr>
          <p:nvPr>
            <p:ph type="pic" sz="quarter" idx="10"/>
          </p:nvPr>
        </p:nvSpPr>
        <p:spPr>
          <a:xfrm>
            <a:off x="838200" y="2220913"/>
            <a:ext cx="3163888" cy="3883025"/>
          </a:xfrm>
        </p:spPr>
        <p:txBody>
          <a:bodyPr/>
          <a:lstStyle/>
          <a:p>
            <a:r>
              <a:rPr lang="sv-SE"/>
              <a:t>Klicka på ikonen för att lägga till en bild</a:t>
            </a:r>
          </a:p>
        </p:txBody>
      </p:sp>
      <p:sp>
        <p:nvSpPr>
          <p:cNvPr id="12" name="Platshållare för bild 10"/>
          <p:cNvSpPr>
            <a:spLocks noGrp="1"/>
          </p:cNvSpPr>
          <p:nvPr>
            <p:ph type="pic" sz="quarter" idx="11"/>
          </p:nvPr>
        </p:nvSpPr>
        <p:spPr>
          <a:xfrm>
            <a:off x="4514056" y="2220912"/>
            <a:ext cx="3163888" cy="3883025"/>
          </a:xfrm>
        </p:spPr>
        <p:txBody>
          <a:bodyPr/>
          <a:lstStyle/>
          <a:p>
            <a:r>
              <a:rPr lang="sv-SE"/>
              <a:t>Klicka på ikonen för att lägga till en bild</a:t>
            </a:r>
          </a:p>
        </p:txBody>
      </p:sp>
      <p:sp>
        <p:nvSpPr>
          <p:cNvPr id="13" name="Platshållare för bild 10"/>
          <p:cNvSpPr>
            <a:spLocks noGrp="1"/>
          </p:cNvSpPr>
          <p:nvPr>
            <p:ph type="pic" sz="quarter" idx="12"/>
          </p:nvPr>
        </p:nvSpPr>
        <p:spPr>
          <a:xfrm>
            <a:off x="8189912" y="2220912"/>
            <a:ext cx="3163888" cy="3883025"/>
          </a:xfrm>
        </p:spPr>
        <p:txBody>
          <a:bodyPr/>
          <a:lstStyle/>
          <a:p>
            <a:r>
              <a:rPr lang="sv-SE"/>
              <a:t>Klicka på ikonen för att lägga till en bild</a:t>
            </a:r>
            <a:endParaRPr lang="sv-SE" dirty="0"/>
          </a:p>
        </p:txBody>
      </p:sp>
      <p:sp>
        <p:nvSpPr>
          <p:cNvPr id="3" name="Platshållare för datum 2"/>
          <p:cNvSpPr>
            <a:spLocks noGrp="1"/>
          </p:cNvSpPr>
          <p:nvPr>
            <p:ph type="dt" sz="half" idx="13"/>
          </p:nvPr>
        </p:nvSpPr>
        <p:spPr/>
        <p:txBody>
          <a:bodyPr/>
          <a:lstStyle/>
          <a:p>
            <a:fld id="{9E8E3708-22D4-BB4A-B466-448FFCAFB0CF}" type="datetime1">
              <a:rPr lang="sv-SE" smtClean="0"/>
              <a:t>2019-04-30</a:t>
            </a:fld>
            <a:endParaRPr lang="sv-SE"/>
          </a:p>
        </p:txBody>
      </p:sp>
      <p:sp>
        <p:nvSpPr>
          <p:cNvPr id="4" name="Platshållare för sidfot 3"/>
          <p:cNvSpPr>
            <a:spLocks noGrp="1"/>
          </p:cNvSpPr>
          <p:nvPr>
            <p:ph type="ftr" sz="quarter" idx="14"/>
          </p:nvPr>
        </p:nvSpPr>
        <p:spPr/>
        <p:txBody>
          <a:bodyPr/>
          <a:lstStyle/>
          <a:p>
            <a:endParaRPr lang="sv-SE"/>
          </a:p>
        </p:txBody>
      </p:sp>
      <p:sp>
        <p:nvSpPr>
          <p:cNvPr id="5" name="Platshållare för bildnummer 4"/>
          <p:cNvSpPr>
            <a:spLocks noGrp="1"/>
          </p:cNvSpPr>
          <p:nvPr>
            <p:ph type="sldNum" sz="quarter" idx="15"/>
          </p:nvPr>
        </p:nvSpPr>
        <p:spPr/>
        <p:txBody>
          <a:bodyPr/>
          <a:lstStyle/>
          <a:p>
            <a:fld id="{751626A5-F9C5-F34D-8AD3-EF03CDBC3E6F}" type="slidenum">
              <a:rPr lang="sv-SE" smtClean="0"/>
              <a:t>‹#›</a:t>
            </a:fld>
            <a:endParaRPr lang="sv-SE"/>
          </a:p>
        </p:txBody>
      </p:sp>
    </p:spTree>
    <p:extLst>
      <p:ext uri="{BB962C8B-B14F-4D97-AF65-F5344CB8AC3E}">
        <p14:creationId xmlns:p14="http://schemas.microsoft.com/office/powerpoint/2010/main" val="1374344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6" name="Rubrik 5"/>
          <p:cNvSpPr>
            <a:spLocks noGrp="1"/>
          </p:cNvSpPr>
          <p:nvPr>
            <p:ph type="title"/>
          </p:nvPr>
        </p:nvSpPr>
        <p:spPr/>
        <p:txBody>
          <a:bodyPr/>
          <a:lstStyle/>
          <a:p>
            <a:r>
              <a:rPr lang="sv-SE"/>
              <a:t>Klicka här för att ändra mall för rubrikformat</a:t>
            </a:r>
          </a:p>
        </p:txBody>
      </p:sp>
      <p:sp>
        <p:nvSpPr>
          <p:cNvPr id="8" name="Platshållare för bild 7"/>
          <p:cNvSpPr>
            <a:spLocks noGrp="1"/>
          </p:cNvSpPr>
          <p:nvPr>
            <p:ph type="pic" sz="quarter" idx="10"/>
          </p:nvPr>
        </p:nvSpPr>
        <p:spPr>
          <a:xfrm>
            <a:off x="2346370" y="1887805"/>
            <a:ext cx="3495675" cy="2327275"/>
          </a:xfrm>
        </p:spPr>
        <p:txBody>
          <a:bodyPr/>
          <a:lstStyle/>
          <a:p>
            <a:r>
              <a:rPr lang="sv-SE"/>
              <a:t>Klicka på ikonen för att lägga till en bild</a:t>
            </a:r>
          </a:p>
        </p:txBody>
      </p:sp>
      <p:sp>
        <p:nvSpPr>
          <p:cNvPr id="9" name="Platshållare för bild 7"/>
          <p:cNvSpPr>
            <a:spLocks noGrp="1"/>
          </p:cNvSpPr>
          <p:nvPr>
            <p:ph type="pic" sz="quarter" idx="11"/>
          </p:nvPr>
        </p:nvSpPr>
        <p:spPr>
          <a:xfrm>
            <a:off x="2346369" y="4352447"/>
            <a:ext cx="3495675" cy="2327275"/>
          </a:xfrm>
        </p:spPr>
        <p:txBody>
          <a:bodyPr/>
          <a:lstStyle/>
          <a:p>
            <a:r>
              <a:rPr lang="sv-SE"/>
              <a:t>Klicka på ikonen för att lägga till en bild</a:t>
            </a:r>
          </a:p>
        </p:txBody>
      </p:sp>
      <p:sp>
        <p:nvSpPr>
          <p:cNvPr id="10" name="Platshållare för bild 7"/>
          <p:cNvSpPr>
            <a:spLocks noGrp="1"/>
          </p:cNvSpPr>
          <p:nvPr>
            <p:ph type="pic" sz="quarter" idx="12"/>
          </p:nvPr>
        </p:nvSpPr>
        <p:spPr>
          <a:xfrm>
            <a:off x="6106888" y="1887804"/>
            <a:ext cx="3495675" cy="2327275"/>
          </a:xfrm>
        </p:spPr>
        <p:txBody>
          <a:bodyPr/>
          <a:lstStyle/>
          <a:p>
            <a:r>
              <a:rPr lang="sv-SE"/>
              <a:t>Klicka på ikonen för att lägga till en bild</a:t>
            </a:r>
          </a:p>
        </p:txBody>
      </p:sp>
      <p:sp>
        <p:nvSpPr>
          <p:cNvPr id="11" name="Platshållare för bild 7"/>
          <p:cNvSpPr>
            <a:spLocks noGrp="1"/>
          </p:cNvSpPr>
          <p:nvPr>
            <p:ph type="pic" sz="quarter" idx="13"/>
          </p:nvPr>
        </p:nvSpPr>
        <p:spPr>
          <a:xfrm>
            <a:off x="6106888" y="4347021"/>
            <a:ext cx="3495675" cy="2327275"/>
          </a:xfrm>
        </p:spPr>
        <p:txBody>
          <a:bodyPr/>
          <a:lstStyle/>
          <a:p>
            <a:r>
              <a:rPr lang="sv-SE"/>
              <a:t>Klicka på ikonen för att lägga till en bild</a:t>
            </a:r>
          </a:p>
        </p:txBody>
      </p:sp>
      <p:sp>
        <p:nvSpPr>
          <p:cNvPr id="2" name="Platshållare för datum 1"/>
          <p:cNvSpPr>
            <a:spLocks noGrp="1"/>
          </p:cNvSpPr>
          <p:nvPr>
            <p:ph type="dt" sz="half" idx="14"/>
          </p:nvPr>
        </p:nvSpPr>
        <p:spPr/>
        <p:txBody>
          <a:bodyPr/>
          <a:lstStyle/>
          <a:p>
            <a:fld id="{2D757513-CB0D-EF44-929A-AF3BD14160BB}" type="datetime1">
              <a:rPr lang="sv-SE" smtClean="0"/>
              <a:t>2019-04-30</a:t>
            </a:fld>
            <a:endParaRPr lang="sv-SE"/>
          </a:p>
        </p:txBody>
      </p:sp>
      <p:sp>
        <p:nvSpPr>
          <p:cNvPr id="3" name="Platshållare för sidfot 2"/>
          <p:cNvSpPr>
            <a:spLocks noGrp="1"/>
          </p:cNvSpPr>
          <p:nvPr>
            <p:ph type="ftr" sz="quarter" idx="15"/>
          </p:nvPr>
        </p:nvSpPr>
        <p:spPr/>
        <p:txBody>
          <a:bodyPr/>
          <a:lstStyle/>
          <a:p>
            <a:endParaRPr lang="sv-SE"/>
          </a:p>
        </p:txBody>
      </p:sp>
      <p:sp>
        <p:nvSpPr>
          <p:cNvPr id="4" name="Platshållare för bildnummer 3"/>
          <p:cNvSpPr>
            <a:spLocks noGrp="1"/>
          </p:cNvSpPr>
          <p:nvPr>
            <p:ph type="sldNum" sz="quarter" idx="16"/>
          </p:nvPr>
        </p:nvSpPr>
        <p:spPr/>
        <p:txBody>
          <a:bodyPr/>
          <a:lstStyle/>
          <a:p>
            <a:fld id="{751626A5-F9C5-F34D-8AD3-EF03CDBC3E6F}" type="slidenum">
              <a:rPr lang="sv-SE" smtClean="0"/>
              <a:t>‹#›</a:t>
            </a:fld>
            <a:endParaRPr lang="sv-SE"/>
          </a:p>
        </p:txBody>
      </p:sp>
    </p:spTree>
    <p:extLst>
      <p:ext uri="{BB962C8B-B14F-4D97-AF65-F5344CB8AC3E}">
        <p14:creationId xmlns:p14="http://schemas.microsoft.com/office/powerpoint/2010/main" val="760313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a:prstGeom prst="rect">
            <a:avLst/>
          </a:prstGeom>
        </p:spPr>
        <p:txBody>
          <a:bodyPr anchor="b"/>
          <a:lstStyle>
            <a:lvl1pPr algn="l">
              <a:defRPr sz="3200"/>
            </a:lvl1pPr>
          </a:lstStyle>
          <a:p>
            <a:r>
              <a:rPr lang="sv-SE"/>
              <a:t>Klicka här för att ändra mall för rubrikformat</a:t>
            </a:r>
            <a:endParaRPr lang="sv-SE" dirty="0"/>
          </a:p>
        </p:txBody>
      </p:sp>
      <p:sp>
        <p:nvSpPr>
          <p:cNvPr id="3" name="Platshållare för innehåll 2"/>
          <p:cNvSpPr>
            <a:spLocks noGrp="1"/>
          </p:cNvSpPr>
          <p:nvPr>
            <p:ph idx="1"/>
          </p:nvPr>
        </p:nvSpPr>
        <p:spPr>
          <a:xfrm>
            <a:off x="5183188" y="2057400"/>
            <a:ext cx="6172200" cy="3803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BC542901-E2E4-2F40-9224-829C95B5FA76}" type="datetime1">
              <a:rPr lang="sv-SE" smtClean="0"/>
              <a:t>2019-04-30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51626A5-F9C5-F34D-8AD3-EF03CDBC3E6F}" type="slidenum">
              <a:rPr lang="sv-SE" smtClean="0"/>
              <a:t>‹#›</a:t>
            </a:fld>
            <a:endParaRPr lang="sv-SE"/>
          </a:p>
        </p:txBody>
      </p:sp>
    </p:spTree>
    <p:extLst>
      <p:ext uri="{BB962C8B-B14F-4D97-AF65-F5344CB8AC3E}">
        <p14:creationId xmlns:p14="http://schemas.microsoft.com/office/powerpoint/2010/main" val="1477171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D4F943-D68B-C543-AAC5-77B8D06D1136}" type="datetime1">
              <a:rPr lang="sv-SE" smtClean="0"/>
              <a:t>2019-04-30</a:t>
            </a:fld>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1626A5-F9C5-F34D-8AD3-EF03CDBC3E6F}" type="slidenum">
              <a:rPr lang="sv-SE" smtClean="0"/>
              <a:t>‹#›</a:t>
            </a:fld>
            <a:endParaRPr lang="sv-SE"/>
          </a:p>
        </p:txBody>
      </p:sp>
      <p:pic>
        <p:nvPicPr>
          <p:cNvPr id="7" name="Bildobjekt 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107529" y="497033"/>
            <a:ext cx="1044000" cy="1044000"/>
          </a:xfrm>
          <a:prstGeom prst="rect">
            <a:avLst/>
          </a:prstGeom>
        </p:spPr>
      </p:pic>
      <p:sp>
        <p:nvSpPr>
          <p:cNvPr id="10" name="Platshållare för rubrik 9"/>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dirty="0"/>
              <a:t>Klicka här för att ändra format</a:t>
            </a:r>
          </a:p>
        </p:txBody>
      </p:sp>
      <p:sp>
        <p:nvSpPr>
          <p:cNvPr id="2" name="Platshållare för sidfot 1"/>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cxnSp>
        <p:nvCxnSpPr>
          <p:cNvPr id="8" name="Rak 7"/>
          <p:cNvCxnSpPr/>
          <p:nvPr userDrawn="1"/>
        </p:nvCxnSpPr>
        <p:spPr>
          <a:xfrm>
            <a:off x="838200" y="1690875"/>
            <a:ext cx="10515600" cy="0"/>
          </a:xfrm>
          <a:prstGeom prst="line">
            <a:avLst/>
          </a:prstGeom>
          <a:ln w="38100">
            <a:solidFill>
              <a:srgbClr val="EE7502"/>
            </a:solidFill>
          </a:ln>
        </p:spPr>
        <p:style>
          <a:lnRef idx="1">
            <a:schemeClr val="accent1"/>
          </a:lnRef>
          <a:fillRef idx="0">
            <a:schemeClr val="accent1"/>
          </a:fillRef>
          <a:effectRef idx="0">
            <a:schemeClr val="accent1"/>
          </a:effectRef>
          <a:fontRef idx="minor">
            <a:schemeClr val="tx1"/>
          </a:fontRef>
        </p:style>
      </p:cxnSp>
      <p:sp>
        <p:nvSpPr>
          <p:cNvPr id="9" name="Rektangel 8"/>
          <p:cNvSpPr/>
          <p:nvPr userDrawn="1"/>
        </p:nvSpPr>
        <p:spPr>
          <a:xfrm>
            <a:off x="-1" y="0"/>
            <a:ext cx="492369" cy="6858000"/>
          </a:xfrm>
          <a:prstGeom prst="rect">
            <a:avLst/>
          </a:prstGeom>
          <a:solidFill>
            <a:srgbClr val="EE75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49798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1" r:id="rId4"/>
    <p:sldLayoutId id="2147483652" r:id="rId5"/>
    <p:sldLayoutId id="2147483653" r:id="rId6"/>
    <p:sldLayoutId id="2147483654" r:id="rId7"/>
    <p:sldLayoutId id="2147483655" r:id="rId8"/>
    <p:sldLayoutId id="2147483656" r:id="rId9"/>
    <p:sldLayoutId id="2147483657" r:id="rId10"/>
  </p:sldLayoutIdLst>
  <p:hf hdr="0" ftr="0"/>
  <p:txStyles>
    <p:titleStyle>
      <a:lvl1pPr algn="l" defTabSz="914400" rtl="0" eaLnBrk="1" latinLnBrk="0" hangingPunct="1">
        <a:lnSpc>
          <a:spcPct val="90000"/>
        </a:lnSpc>
        <a:spcBef>
          <a:spcPct val="0"/>
        </a:spcBef>
        <a:buNone/>
        <a:defRPr sz="4400" b="1"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Tullrevision - Process</a:t>
            </a:r>
          </a:p>
        </p:txBody>
      </p:sp>
      <p:sp>
        <p:nvSpPr>
          <p:cNvPr id="4" name="Platshållare för datum 3"/>
          <p:cNvSpPr>
            <a:spLocks noGrp="1"/>
          </p:cNvSpPr>
          <p:nvPr>
            <p:ph type="dt" sz="half" idx="10"/>
          </p:nvPr>
        </p:nvSpPr>
        <p:spPr/>
        <p:txBody>
          <a:bodyPr/>
          <a:lstStyle/>
          <a:p>
            <a:fld id="{83EB0FC3-9A08-AA4B-9B93-43C764F8DA74}" type="datetime1">
              <a:rPr lang="sv-SE" smtClean="0"/>
              <a:t>2019-04-30</a:t>
            </a:fld>
            <a:endParaRPr lang="sv-SE"/>
          </a:p>
        </p:txBody>
      </p:sp>
      <p:sp>
        <p:nvSpPr>
          <p:cNvPr id="5" name="Platshållare för bildnummer 4"/>
          <p:cNvSpPr>
            <a:spLocks noGrp="1"/>
          </p:cNvSpPr>
          <p:nvPr>
            <p:ph type="sldNum" sz="quarter" idx="11"/>
          </p:nvPr>
        </p:nvSpPr>
        <p:spPr/>
        <p:txBody>
          <a:bodyPr/>
          <a:lstStyle/>
          <a:p>
            <a:fld id="{751626A5-F9C5-F34D-8AD3-EF03CDBC3E6F}" type="slidenum">
              <a:rPr lang="sv-SE" smtClean="0"/>
              <a:t>1</a:t>
            </a:fld>
            <a:endParaRPr lang="sv-SE" dirty="0"/>
          </a:p>
        </p:txBody>
      </p:sp>
      <p:sp>
        <p:nvSpPr>
          <p:cNvPr id="6" name="Platshållare för innehåll 5">
            <a:extLst>
              <a:ext uri="{FF2B5EF4-FFF2-40B4-BE49-F238E27FC236}">
                <a16:creationId xmlns:a16="http://schemas.microsoft.com/office/drawing/2014/main" id="{6D68459C-0E2F-9748-809C-BD1077396860}"/>
              </a:ext>
            </a:extLst>
          </p:cNvPr>
          <p:cNvSpPr>
            <a:spLocks noGrp="1"/>
          </p:cNvSpPr>
          <p:nvPr>
            <p:ph idx="1"/>
          </p:nvPr>
        </p:nvSpPr>
        <p:spPr>
          <a:xfrm>
            <a:off x="838200" y="1825625"/>
            <a:ext cx="10515600" cy="4457188"/>
          </a:xfrm>
        </p:spPr>
        <p:txBody>
          <a:bodyPr>
            <a:normAutofit lnSpcReduction="10000"/>
          </a:bodyPr>
          <a:lstStyle/>
          <a:p>
            <a:r>
              <a:rPr lang="sv-SE" dirty="0"/>
              <a:t>Samtalet från Tullen </a:t>
            </a:r>
            <a:r>
              <a:rPr lang="sv-SE" dirty="0" err="1"/>
              <a:t>ang</a:t>
            </a:r>
            <a:r>
              <a:rPr lang="sv-SE" dirty="0"/>
              <a:t> revision</a:t>
            </a:r>
          </a:p>
          <a:p>
            <a:r>
              <a:rPr lang="sv-SE" dirty="0"/>
              <a:t>Förarbete tullrevision – sammanställ 30-tal importer (2016 – 2018)</a:t>
            </a:r>
          </a:p>
          <a:p>
            <a:pPr lvl="1"/>
            <a:r>
              <a:rPr lang="sv-SE" dirty="0"/>
              <a:t>Tulldeklarationer</a:t>
            </a:r>
          </a:p>
          <a:p>
            <a:pPr lvl="1"/>
            <a:r>
              <a:rPr lang="sv-SE" dirty="0"/>
              <a:t>Importfaktura</a:t>
            </a:r>
          </a:p>
          <a:p>
            <a:pPr lvl="1"/>
            <a:r>
              <a:rPr lang="sv-SE" dirty="0"/>
              <a:t>Frakthandling / AWB</a:t>
            </a:r>
          </a:p>
          <a:p>
            <a:pPr lvl="1"/>
            <a:r>
              <a:rPr lang="sv-SE" dirty="0"/>
              <a:t>Fraktfakturor</a:t>
            </a:r>
          </a:p>
          <a:p>
            <a:pPr lvl="1"/>
            <a:r>
              <a:rPr lang="sv-SE" dirty="0"/>
              <a:t>Produktblad</a:t>
            </a:r>
          </a:p>
          <a:p>
            <a:r>
              <a:rPr lang="sv-SE" dirty="0"/>
              <a:t>Insamling dokument…</a:t>
            </a:r>
          </a:p>
          <a:p>
            <a:r>
              <a:rPr lang="sv-SE" dirty="0"/>
              <a:t>Besök av Tullen</a:t>
            </a:r>
          </a:p>
          <a:p>
            <a:pPr lvl="1"/>
            <a:r>
              <a:rPr lang="sv-SE" dirty="0"/>
              <a:t>”</a:t>
            </a:r>
            <a:r>
              <a:rPr lang="sv-SE" dirty="0" err="1"/>
              <a:t>Intervjuv</a:t>
            </a:r>
            <a:r>
              <a:rPr lang="sv-SE" dirty="0"/>
              <a:t>” gällande våra rutiner – inleveranser, bokföring, betalningar </a:t>
            </a:r>
            <a:r>
              <a:rPr lang="sv-SE" dirty="0" err="1"/>
              <a:t>etc</a:t>
            </a:r>
            <a:endParaRPr lang="sv-SE" dirty="0"/>
          </a:p>
          <a:p>
            <a:pPr lvl="1"/>
            <a:r>
              <a:rPr lang="sv-SE" dirty="0"/>
              <a:t>Genomgång av produkter - samsyn, vad är vad?</a:t>
            </a:r>
          </a:p>
          <a:p>
            <a:endParaRPr lang="sv-SE" dirty="0"/>
          </a:p>
          <a:p>
            <a:endParaRPr lang="sv-SE" dirty="0"/>
          </a:p>
        </p:txBody>
      </p:sp>
    </p:spTree>
    <p:extLst>
      <p:ext uri="{BB962C8B-B14F-4D97-AF65-F5344CB8AC3E}">
        <p14:creationId xmlns:p14="http://schemas.microsoft.com/office/powerpoint/2010/main" val="26978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772486-B926-8546-A36E-CB9A4D6CCFC4}"/>
              </a:ext>
            </a:extLst>
          </p:cNvPr>
          <p:cNvSpPr>
            <a:spLocks noGrp="1"/>
          </p:cNvSpPr>
          <p:nvPr>
            <p:ph type="title"/>
          </p:nvPr>
        </p:nvSpPr>
        <p:spPr/>
        <p:txBody>
          <a:bodyPr/>
          <a:lstStyle/>
          <a:p>
            <a:r>
              <a:rPr lang="sv-SE" dirty="0" err="1"/>
              <a:t>Tullrevison</a:t>
            </a:r>
            <a:r>
              <a:rPr lang="sv-SE" dirty="0"/>
              <a:t> – Granskningsrapport</a:t>
            </a:r>
          </a:p>
        </p:txBody>
      </p:sp>
      <p:sp>
        <p:nvSpPr>
          <p:cNvPr id="3" name="Platshållare för innehåll 2">
            <a:extLst>
              <a:ext uri="{FF2B5EF4-FFF2-40B4-BE49-F238E27FC236}">
                <a16:creationId xmlns:a16="http://schemas.microsoft.com/office/drawing/2014/main" id="{2784FF03-DDD6-F248-881A-095495B9597A}"/>
              </a:ext>
            </a:extLst>
          </p:cNvPr>
          <p:cNvSpPr>
            <a:spLocks noGrp="1"/>
          </p:cNvSpPr>
          <p:nvPr>
            <p:ph idx="1"/>
          </p:nvPr>
        </p:nvSpPr>
        <p:spPr/>
        <p:txBody>
          <a:bodyPr>
            <a:normAutofit/>
          </a:bodyPr>
          <a:lstStyle/>
          <a:p>
            <a:r>
              <a:rPr lang="sv-SE" dirty="0"/>
              <a:t>Till en början - </a:t>
            </a:r>
            <a:r>
              <a:rPr lang="sv-SE" b="1" dirty="0"/>
              <a:t>katastrof!</a:t>
            </a:r>
            <a:endParaRPr lang="sv-SE" dirty="0"/>
          </a:p>
          <a:p>
            <a:r>
              <a:rPr lang="sv-SE" dirty="0"/>
              <a:t>Tullen blandar ihop äpplen med päron</a:t>
            </a:r>
          </a:p>
          <a:p>
            <a:pPr lvl="1"/>
            <a:r>
              <a:rPr lang="sv-SE" dirty="0"/>
              <a:t>HS9021 –  Ortopedteknisk produkter (0% tull)</a:t>
            </a:r>
          </a:p>
          <a:p>
            <a:pPr lvl="1"/>
            <a:r>
              <a:rPr lang="sv-SE" dirty="0"/>
              <a:t>HS6307 – Textilvaror; Lump </a:t>
            </a:r>
            <a:r>
              <a:rPr lang="sv-SE" dirty="0" err="1"/>
              <a:t>etc</a:t>
            </a:r>
            <a:r>
              <a:rPr lang="sv-SE" dirty="0"/>
              <a:t> (12% tull)</a:t>
            </a:r>
          </a:p>
          <a:p>
            <a:pPr lvl="1"/>
            <a:r>
              <a:rPr lang="sv-SE" dirty="0"/>
              <a:t>HS6212 – Gördlar, korsetter etc. (6,5%)</a:t>
            </a:r>
          </a:p>
          <a:p>
            <a:r>
              <a:rPr lang="sv-SE" dirty="0"/>
              <a:t>Yttrande gällande granskningsrapport</a:t>
            </a:r>
          </a:p>
          <a:p>
            <a:pPr lvl="1"/>
            <a:r>
              <a:rPr lang="sv-SE" dirty="0"/>
              <a:t>Vi sammanställer våra argument – gediget arbete</a:t>
            </a:r>
          </a:p>
          <a:p>
            <a:pPr lvl="1"/>
            <a:r>
              <a:rPr lang="sv-SE" dirty="0"/>
              <a:t>Ja – vi fick igenom vårt yttrande (nästan helt)</a:t>
            </a:r>
          </a:p>
          <a:p>
            <a:endParaRPr lang="sv-SE" dirty="0"/>
          </a:p>
        </p:txBody>
      </p:sp>
      <p:sp>
        <p:nvSpPr>
          <p:cNvPr id="4" name="Platshållare för datum 3">
            <a:extLst>
              <a:ext uri="{FF2B5EF4-FFF2-40B4-BE49-F238E27FC236}">
                <a16:creationId xmlns:a16="http://schemas.microsoft.com/office/drawing/2014/main" id="{9A207D56-7E91-1646-A293-E2F3342299A6}"/>
              </a:ext>
            </a:extLst>
          </p:cNvPr>
          <p:cNvSpPr>
            <a:spLocks noGrp="1"/>
          </p:cNvSpPr>
          <p:nvPr>
            <p:ph type="dt" sz="half" idx="10"/>
          </p:nvPr>
        </p:nvSpPr>
        <p:spPr/>
        <p:txBody>
          <a:bodyPr/>
          <a:lstStyle/>
          <a:p>
            <a:fld id="{83EB0FC3-9A08-AA4B-9B93-43C764F8DA74}" type="datetime1">
              <a:rPr lang="sv-SE" smtClean="0"/>
              <a:t>2019-04-30</a:t>
            </a:fld>
            <a:endParaRPr lang="sv-SE"/>
          </a:p>
        </p:txBody>
      </p:sp>
      <p:sp>
        <p:nvSpPr>
          <p:cNvPr id="5" name="Platshållare för bildnummer 4">
            <a:extLst>
              <a:ext uri="{FF2B5EF4-FFF2-40B4-BE49-F238E27FC236}">
                <a16:creationId xmlns:a16="http://schemas.microsoft.com/office/drawing/2014/main" id="{8C31E281-2715-DC4F-BD61-98EABAF13333}"/>
              </a:ext>
            </a:extLst>
          </p:cNvPr>
          <p:cNvSpPr>
            <a:spLocks noGrp="1"/>
          </p:cNvSpPr>
          <p:nvPr>
            <p:ph type="sldNum" sz="quarter" idx="11"/>
          </p:nvPr>
        </p:nvSpPr>
        <p:spPr/>
        <p:txBody>
          <a:bodyPr/>
          <a:lstStyle/>
          <a:p>
            <a:fld id="{751626A5-F9C5-F34D-8AD3-EF03CDBC3E6F}" type="slidenum">
              <a:rPr lang="sv-SE" smtClean="0"/>
              <a:t>2</a:t>
            </a:fld>
            <a:endParaRPr lang="sv-SE" dirty="0"/>
          </a:p>
        </p:txBody>
      </p:sp>
    </p:spTree>
    <p:extLst>
      <p:ext uri="{BB962C8B-B14F-4D97-AF65-F5344CB8AC3E}">
        <p14:creationId xmlns:p14="http://schemas.microsoft.com/office/powerpoint/2010/main" val="373031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341C40-881A-7742-BD64-87DE8A91E322}"/>
              </a:ext>
            </a:extLst>
          </p:cNvPr>
          <p:cNvSpPr>
            <a:spLocks noGrp="1"/>
          </p:cNvSpPr>
          <p:nvPr>
            <p:ph type="title"/>
          </p:nvPr>
        </p:nvSpPr>
        <p:spPr/>
        <p:txBody>
          <a:bodyPr/>
          <a:lstStyle/>
          <a:p>
            <a:r>
              <a:rPr lang="sv-SE" dirty="0" err="1"/>
              <a:t>Tullrevison</a:t>
            </a:r>
            <a:r>
              <a:rPr lang="sv-SE" dirty="0"/>
              <a:t> - Utfall</a:t>
            </a:r>
          </a:p>
        </p:txBody>
      </p:sp>
      <p:sp>
        <p:nvSpPr>
          <p:cNvPr id="3" name="Platshållare för innehåll 2">
            <a:extLst>
              <a:ext uri="{FF2B5EF4-FFF2-40B4-BE49-F238E27FC236}">
                <a16:creationId xmlns:a16="http://schemas.microsoft.com/office/drawing/2014/main" id="{2EDBAE17-131A-C545-A379-466D345F4227}"/>
              </a:ext>
            </a:extLst>
          </p:cNvPr>
          <p:cNvSpPr>
            <a:spLocks noGrp="1"/>
          </p:cNvSpPr>
          <p:nvPr>
            <p:ph idx="1"/>
          </p:nvPr>
        </p:nvSpPr>
        <p:spPr/>
        <p:txBody>
          <a:bodyPr>
            <a:normAutofit/>
          </a:bodyPr>
          <a:lstStyle/>
          <a:p>
            <a:pPr fontAlgn="ctr"/>
            <a:r>
              <a:rPr lang="sv-SE" dirty="0"/>
              <a:t>Ortopedteknisk produkt HS9021 eller lump/textil HS6307?</a:t>
            </a:r>
          </a:p>
          <a:p>
            <a:pPr lvl="1" fontAlgn="ctr"/>
            <a:r>
              <a:rPr lang="sv-SE" dirty="0"/>
              <a:t>Rigida </a:t>
            </a:r>
            <a:r>
              <a:rPr lang="sv-SE" dirty="0" err="1"/>
              <a:t>knäortoser</a:t>
            </a:r>
            <a:r>
              <a:rPr lang="sv-SE" dirty="0"/>
              <a:t> med med låsbar led – OK</a:t>
            </a:r>
          </a:p>
          <a:p>
            <a:pPr lvl="2" fontAlgn="ctr"/>
            <a:r>
              <a:rPr lang="sv-SE" dirty="0"/>
              <a:t>Dock oklart om led måste vara låsbar</a:t>
            </a:r>
          </a:p>
          <a:p>
            <a:pPr lvl="1" fontAlgn="ctr"/>
            <a:r>
              <a:rPr lang="sv-SE" dirty="0"/>
              <a:t>Knä-Immo – OK</a:t>
            </a:r>
          </a:p>
          <a:p>
            <a:pPr lvl="1" fontAlgn="ctr"/>
            <a:r>
              <a:rPr lang="sv-SE" dirty="0"/>
              <a:t>Rigida halskragar och gördlar - OK</a:t>
            </a:r>
          </a:p>
          <a:p>
            <a:pPr lvl="1" fontAlgn="ctr"/>
            <a:r>
              <a:rPr lang="sv-SE" dirty="0"/>
              <a:t>AFO - OK</a:t>
            </a:r>
          </a:p>
          <a:p>
            <a:pPr lvl="1" fontAlgn="ctr"/>
            <a:r>
              <a:rPr lang="sv-SE" dirty="0" err="1"/>
              <a:t>Axelortoser</a:t>
            </a:r>
            <a:r>
              <a:rPr lang="sv-SE" dirty="0"/>
              <a:t> - OK</a:t>
            </a:r>
          </a:p>
          <a:p>
            <a:pPr lvl="1" fontAlgn="ctr"/>
            <a:r>
              <a:rPr lang="sv-SE" dirty="0"/>
              <a:t>Är en </a:t>
            </a:r>
            <a:r>
              <a:rPr lang="sv-SE" dirty="0" err="1"/>
              <a:t>knäortos</a:t>
            </a:r>
            <a:r>
              <a:rPr lang="sv-SE" dirty="0"/>
              <a:t> i resår och med spiralfjädrar - NEJ</a:t>
            </a:r>
          </a:p>
          <a:p>
            <a:pPr lvl="1" fontAlgn="ctr"/>
            <a:r>
              <a:rPr lang="sv-SE" dirty="0"/>
              <a:t>Snörad </a:t>
            </a:r>
            <a:r>
              <a:rPr lang="sv-SE" dirty="0" err="1"/>
              <a:t>fotledsortos</a:t>
            </a:r>
            <a:r>
              <a:rPr lang="sv-SE" dirty="0"/>
              <a:t> - NEJ</a:t>
            </a:r>
          </a:p>
          <a:p>
            <a:pPr lvl="1" fontAlgn="ctr"/>
            <a:r>
              <a:rPr lang="sv-SE" dirty="0" err="1"/>
              <a:t>Handledsortoser</a:t>
            </a:r>
            <a:r>
              <a:rPr lang="sv-SE" dirty="0"/>
              <a:t> - NEJ </a:t>
            </a:r>
          </a:p>
          <a:p>
            <a:pPr lvl="2" fontAlgn="ctr"/>
            <a:r>
              <a:rPr lang="sv-SE" dirty="0"/>
              <a:t>Tullen hänvisar till ett gammalt klassificeringsbeslut (</a:t>
            </a:r>
            <a:r>
              <a:rPr lang="sv-SE" dirty="0" err="1"/>
              <a:t>Lohman</a:t>
            </a:r>
            <a:r>
              <a:rPr lang="sv-SE" dirty="0"/>
              <a:t> och </a:t>
            </a:r>
            <a:r>
              <a:rPr lang="sv-SE" dirty="0" err="1"/>
              <a:t>Medi</a:t>
            </a:r>
            <a:r>
              <a:rPr lang="sv-SE" dirty="0"/>
              <a:t>, 2002)</a:t>
            </a:r>
          </a:p>
          <a:p>
            <a:pPr fontAlgn="ctr"/>
            <a:endParaRPr lang="sv-SE" dirty="0"/>
          </a:p>
        </p:txBody>
      </p:sp>
      <p:sp>
        <p:nvSpPr>
          <p:cNvPr id="4" name="Platshållare för datum 3">
            <a:extLst>
              <a:ext uri="{FF2B5EF4-FFF2-40B4-BE49-F238E27FC236}">
                <a16:creationId xmlns:a16="http://schemas.microsoft.com/office/drawing/2014/main" id="{8382C4E8-425F-B74D-A49F-2029552C647D}"/>
              </a:ext>
            </a:extLst>
          </p:cNvPr>
          <p:cNvSpPr>
            <a:spLocks noGrp="1"/>
          </p:cNvSpPr>
          <p:nvPr>
            <p:ph type="dt" sz="half" idx="10"/>
          </p:nvPr>
        </p:nvSpPr>
        <p:spPr/>
        <p:txBody>
          <a:bodyPr/>
          <a:lstStyle/>
          <a:p>
            <a:fld id="{83EB0FC3-9A08-AA4B-9B93-43C764F8DA74}" type="datetime1">
              <a:rPr lang="sv-SE" smtClean="0"/>
              <a:t>2019-04-30</a:t>
            </a:fld>
            <a:endParaRPr lang="sv-SE"/>
          </a:p>
        </p:txBody>
      </p:sp>
      <p:sp>
        <p:nvSpPr>
          <p:cNvPr id="5" name="Platshållare för bildnummer 4">
            <a:extLst>
              <a:ext uri="{FF2B5EF4-FFF2-40B4-BE49-F238E27FC236}">
                <a16:creationId xmlns:a16="http://schemas.microsoft.com/office/drawing/2014/main" id="{72746822-6FAD-8F41-9F95-D05428BEE6CD}"/>
              </a:ext>
            </a:extLst>
          </p:cNvPr>
          <p:cNvSpPr>
            <a:spLocks noGrp="1"/>
          </p:cNvSpPr>
          <p:nvPr>
            <p:ph type="sldNum" sz="quarter" idx="11"/>
          </p:nvPr>
        </p:nvSpPr>
        <p:spPr/>
        <p:txBody>
          <a:bodyPr/>
          <a:lstStyle/>
          <a:p>
            <a:fld id="{751626A5-F9C5-F34D-8AD3-EF03CDBC3E6F}" type="slidenum">
              <a:rPr lang="sv-SE" smtClean="0"/>
              <a:t>3</a:t>
            </a:fld>
            <a:endParaRPr lang="sv-SE" dirty="0"/>
          </a:p>
        </p:txBody>
      </p:sp>
    </p:spTree>
    <p:extLst>
      <p:ext uri="{BB962C8B-B14F-4D97-AF65-F5344CB8AC3E}">
        <p14:creationId xmlns:p14="http://schemas.microsoft.com/office/powerpoint/2010/main" val="3082564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567F2F-A831-C54F-BF7C-CDE2CB927859}"/>
              </a:ext>
            </a:extLst>
          </p:cNvPr>
          <p:cNvSpPr>
            <a:spLocks noGrp="1"/>
          </p:cNvSpPr>
          <p:nvPr>
            <p:ph type="title"/>
          </p:nvPr>
        </p:nvSpPr>
        <p:spPr/>
        <p:txBody>
          <a:bodyPr/>
          <a:lstStyle/>
          <a:p>
            <a:r>
              <a:rPr lang="sv-SE" dirty="0"/>
              <a:t>Tullrevision - Slutsats / Lärdom</a:t>
            </a:r>
          </a:p>
        </p:txBody>
      </p:sp>
      <p:sp>
        <p:nvSpPr>
          <p:cNvPr id="3" name="Platshållare för innehåll 2">
            <a:extLst>
              <a:ext uri="{FF2B5EF4-FFF2-40B4-BE49-F238E27FC236}">
                <a16:creationId xmlns:a16="http://schemas.microsoft.com/office/drawing/2014/main" id="{E96E4222-5CDC-A940-A0D8-B43F3C749194}"/>
              </a:ext>
            </a:extLst>
          </p:cNvPr>
          <p:cNvSpPr>
            <a:spLocks noGrp="1"/>
          </p:cNvSpPr>
          <p:nvPr>
            <p:ph idx="1"/>
          </p:nvPr>
        </p:nvSpPr>
        <p:spPr/>
        <p:txBody>
          <a:bodyPr>
            <a:normAutofit lnSpcReduction="10000"/>
          </a:bodyPr>
          <a:lstStyle/>
          <a:p>
            <a:pPr fontAlgn="ctr"/>
            <a:r>
              <a:rPr lang="sv-SE" dirty="0"/>
              <a:t>Tullens bedömning av produkter är till viss del inkonsekvent</a:t>
            </a:r>
          </a:p>
          <a:p>
            <a:pPr fontAlgn="ctr"/>
            <a:r>
              <a:rPr lang="sv-SE" dirty="0"/>
              <a:t>Svenska tullen kan ta egna beslut men samarbetar med </a:t>
            </a:r>
            <a:r>
              <a:rPr lang="sv-SE" dirty="0" err="1"/>
              <a:t>övr</a:t>
            </a:r>
            <a:r>
              <a:rPr lang="sv-SE" dirty="0"/>
              <a:t> EU</a:t>
            </a:r>
          </a:p>
          <a:p>
            <a:pPr fontAlgn="ctr"/>
            <a:r>
              <a:rPr lang="sv-SE" dirty="0"/>
              <a:t>Godtyckliga beslut kan medföra importkostnader på upp till 12% i tull</a:t>
            </a:r>
          </a:p>
          <a:p>
            <a:pPr fontAlgn="ctr"/>
            <a:r>
              <a:rPr lang="sv-SE" dirty="0"/>
              <a:t>Rutin arkivering av relevanta dokument</a:t>
            </a:r>
          </a:p>
          <a:p>
            <a:pPr fontAlgn="ctr"/>
            <a:r>
              <a:rPr lang="sv-SE" dirty="0"/>
              <a:t>BKB – Bindande förhandsbesked</a:t>
            </a:r>
          </a:p>
          <a:p>
            <a:endParaRPr lang="sv-SE" dirty="0"/>
          </a:p>
          <a:p>
            <a:pPr marL="0" indent="0">
              <a:buNone/>
            </a:pPr>
            <a:r>
              <a:rPr lang="sv-SE" b="1" dirty="0"/>
              <a:t>Finns intresse för en gemensam dialog?</a:t>
            </a:r>
            <a:endParaRPr lang="sv-SE" dirty="0"/>
          </a:p>
          <a:p>
            <a:pPr fontAlgn="ctr"/>
            <a:r>
              <a:rPr lang="sv-SE" dirty="0"/>
              <a:t>Samla den gemensamma informationen vi har?</a:t>
            </a:r>
          </a:p>
          <a:p>
            <a:pPr fontAlgn="ctr"/>
            <a:r>
              <a:rPr lang="sv-SE" dirty="0"/>
              <a:t>Kan vi påverka tullens bedömning?</a:t>
            </a:r>
          </a:p>
          <a:p>
            <a:endParaRPr lang="sv-SE" dirty="0"/>
          </a:p>
        </p:txBody>
      </p:sp>
      <p:sp>
        <p:nvSpPr>
          <p:cNvPr id="4" name="Platshållare för datum 3">
            <a:extLst>
              <a:ext uri="{FF2B5EF4-FFF2-40B4-BE49-F238E27FC236}">
                <a16:creationId xmlns:a16="http://schemas.microsoft.com/office/drawing/2014/main" id="{DF5CFA72-A888-8E4C-955B-BF1C566F5313}"/>
              </a:ext>
            </a:extLst>
          </p:cNvPr>
          <p:cNvSpPr>
            <a:spLocks noGrp="1"/>
          </p:cNvSpPr>
          <p:nvPr>
            <p:ph type="dt" sz="half" idx="10"/>
          </p:nvPr>
        </p:nvSpPr>
        <p:spPr/>
        <p:txBody>
          <a:bodyPr/>
          <a:lstStyle/>
          <a:p>
            <a:fld id="{83EB0FC3-9A08-AA4B-9B93-43C764F8DA74}" type="datetime1">
              <a:rPr lang="sv-SE" smtClean="0"/>
              <a:t>2019-04-30</a:t>
            </a:fld>
            <a:endParaRPr lang="sv-SE"/>
          </a:p>
        </p:txBody>
      </p:sp>
      <p:sp>
        <p:nvSpPr>
          <p:cNvPr id="5" name="Platshållare för bildnummer 4">
            <a:extLst>
              <a:ext uri="{FF2B5EF4-FFF2-40B4-BE49-F238E27FC236}">
                <a16:creationId xmlns:a16="http://schemas.microsoft.com/office/drawing/2014/main" id="{287FEEF4-EC92-2D43-A6E1-25EFC13F9947}"/>
              </a:ext>
            </a:extLst>
          </p:cNvPr>
          <p:cNvSpPr>
            <a:spLocks noGrp="1"/>
          </p:cNvSpPr>
          <p:nvPr>
            <p:ph type="sldNum" sz="quarter" idx="11"/>
          </p:nvPr>
        </p:nvSpPr>
        <p:spPr/>
        <p:txBody>
          <a:bodyPr/>
          <a:lstStyle/>
          <a:p>
            <a:fld id="{751626A5-F9C5-F34D-8AD3-EF03CDBC3E6F}" type="slidenum">
              <a:rPr lang="sv-SE" smtClean="0"/>
              <a:t>4</a:t>
            </a:fld>
            <a:endParaRPr lang="sv-SE" dirty="0"/>
          </a:p>
        </p:txBody>
      </p:sp>
    </p:spTree>
    <p:extLst>
      <p:ext uri="{BB962C8B-B14F-4D97-AF65-F5344CB8AC3E}">
        <p14:creationId xmlns:p14="http://schemas.microsoft.com/office/powerpoint/2010/main" val="222846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D6AFDA-9E6E-E34B-803F-3FC96D1ADD74}"/>
              </a:ext>
            </a:extLst>
          </p:cNvPr>
          <p:cNvSpPr>
            <a:spLocks noGrp="1"/>
          </p:cNvSpPr>
          <p:nvPr>
            <p:ph type="title"/>
          </p:nvPr>
        </p:nvSpPr>
        <p:spPr/>
        <p:txBody>
          <a:bodyPr/>
          <a:lstStyle/>
          <a:p>
            <a:r>
              <a:rPr lang="sv-SE" dirty="0"/>
              <a:t>Tullrevision – Kontakt</a:t>
            </a:r>
          </a:p>
        </p:txBody>
      </p:sp>
      <p:sp>
        <p:nvSpPr>
          <p:cNvPr id="3" name="Platshållare för innehåll 2">
            <a:extLst>
              <a:ext uri="{FF2B5EF4-FFF2-40B4-BE49-F238E27FC236}">
                <a16:creationId xmlns:a16="http://schemas.microsoft.com/office/drawing/2014/main" id="{748A8D63-D1E5-7F43-9890-762E4ADC8227}"/>
              </a:ext>
            </a:extLst>
          </p:cNvPr>
          <p:cNvSpPr>
            <a:spLocks noGrp="1"/>
          </p:cNvSpPr>
          <p:nvPr>
            <p:ph idx="1"/>
          </p:nvPr>
        </p:nvSpPr>
        <p:spPr/>
        <p:txBody>
          <a:bodyPr/>
          <a:lstStyle/>
          <a:p>
            <a:pPr marL="0" indent="0" algn="ctr">
              <a:buNone/>
            </a:pPr>
            <a:endParaRPr lang="sv-SE" dirty="0"/>
          </a:p>
          <a:p>
            <a:pPr marL="0" indent="0" algn="ctr">
              <a:buNone/>
            </a:pPr>
            <a:r>
              <a:rPr lang="sv-SE" sz="3200" dirty="0"/>
              <a:t>Frågor import eller export:</a:t>
            </a:r>
          </a:p>
          <a:p>
            <a:pPr marL="0" indent="0" algn="ctr">
              <a:buNone/>
            </a:pPr>
            <a:endParaRPr lang="sv-SE" dirty="0"/>
          </a:p>
          <a:p>
            <a:pPr marL="0" indent="0" algn="ctr">
              <a:buNone/>
            </a:pPr>
            <a:r>
              <a:rPr lang="sv-SE" dirty="0"/>
              <a:t>Tullsvar 0771-520 520</a:t>
            </a:r>
          </a:p>
          <a:p>
            <a:pPr marL="0" indent="0" algn="ctr">
              <a:buNone/>
            </a:pPr>
            <a:r>
              <a:rPr lang="sv-SE" dirty="0"/>
              <a:t>www.tullverket.se</a:t>
            </a:r>
          </a:p>
          <a:p>
            <a:pPr marL="0" indent="0" algn="ctr">
              <a:buNone/>
            </a:pPr>
            <a:r>
              <a:rPr lang="sv-SE" dirty="0"/>
              <a:t>Prenumerera på </a:t>
            </a:r>
            <a:r>
              <a:rPr lang="sv-SE" dirty="0" err="1"/>
              <a:t>TullNytt</a:t>
            </a:r>
            <a:endParaRPr lang="sv-SE" dirty="0"/>
          </a:p>
          <a:p>
            <a:pPr marL="0" indent="0" algn="ctr">
              <a:buNone/>
            </a:pPr>
            <a:r>
              <a:rPr lang="sv-SE" dirty="0"/>
              <a:t>Tullverkets kundpanel</a:t>
            </a:r>
          </a:p>
        </p:txBody>
      </p:sp>
      <p:sp>
        <p:nvSpPr>
          <p:cNvPr id="4" name="Platshållare för datum 3">
            <a:extLst>
              <a:ext uri="{FF2B5EF4-FFF2-40B4-BE49-F238E27FC236}">
                <a16:creationId xmlns:a16="http://schemas.microsoft.com/office/drawing/2014/main" id="{217C3105-BB34-1247-9618-56C092E54E45}"/>
              </a:ext>
            </a:extLst>
          </p:cNvPr>
          <p:cNvSpPr>
            <a:spLocks noGrp="1"/>
          </p:cNvSpPr>
          <p:nvPr>
            <p:ph type="dt" sz="half" idx="10"/>
          </p:nvPr>
        </p:nvSpPr>
        <p:spPr/>
        <p:txBody>
          <a:bodyPr/>
          <a:lstStyle/>
          <a:p>
            <a:fld id="{83EB0FC3-9A08-AA4B-9B93-43C764F8DA74}" type="datetime1">
              <a:rPr lang="sv-SE" smtClean="0"/>
              <a:t>2019-04-30</a:t>
            </a:fld>
            <a:endParaRPr lang="sv-SE"/>
          </a:p>
        </p:txBody>
      </p:sp>
      <p:sp>
        <p:nvSpPr>
          <p:cNvPr id="5" name="Platshållare för bildnummer 4">
            <a:extLst>
              <a:ext uri="{FF2B5EF4-FFF2-40B4-BE49-F238E27FC236}">
                <a16:creationId xmlns:a16="http://schemas.microsoft.com/office/drawing/2014/main" id="{6A37B430-0FA0-3D45-A4A5-C16E8FBC7C48}"/>
              </a:ext>
            </a:extLst>
          </p:cNvPr>
          <p:cNvSpPr>
            <a:spLocks noGrp="1"/>
          </p:cNvSpPr>
          <p:nvPr>
            <p:ph type="sldNum" sz="quarter" idx="11"/>
          </p:nvPr>
        </p:nvSpPr>
        <p:spPr/>
        <p:txBody>
          <a:bodyPr/>
          <a:lstStyle/>
          <a:p>
            <a:fld id="{751626A5-F9C5-F34D-8AD3-EF03CDBC3E6F}" type="slidenum">
              <a:rPr lang="sv-SE" smtClean="0"/>
              <a:t>5</a:t>
            </a:fld>
            <a:endParaRPr lang="sv-SE" dirty="0"/>
          </a:p>
        </p:txBody>
      </p:sp>
    </p:spTree>
    <p:extLst>
      <p:ext uri="{BB962C8B-B14F-4D97-AF65-F5344CB8AC3E}">
        <p14:creationId xmlns:p14="http://schemas.microsoft.com/office/powerpoint/2010/main" val="83237424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TB" id="{3B6926B0-ED3D-2F4D-80D7-910CE9E714B7}" vid="{AF7C9C83-3F7F-274A-B590-5541CB349E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F1C9009FB81894A8180A5A1A322E41C" ma:contentTypeVersion="11" ma:contentTypeDescription="Skapa ett nytt dokument." ma:contentTypeScope="" ma:versionID="85d958996d2535fc6174aca37daa6f4e">
  <xsd:schema xmlns:xsd="http://www.w3.org/2001/XMLSchema" xmlns:xs="http://www.w3.org/2001/XMLSchema" xmlns:p="http://schemas.microsoft.com/office/2006/metadata/properties" xmlns:ns2="b005b737-fb90-4179-9257-d544cfee0909" xmlns:ns3="4e268e7f-0fbb-46d8-8dd3-767a5ae3dbad" targetNamespace="http://schemas.microsoft.com/office/2006/metadata/properties" ma:root="true" ma:fieldsID="91ff42c93d6b27361240be57ee40d26b" ns2:_="" ns3:_="">
    <xsd:import namespace="b005b737-fb90-4179-9257-d544cfee0909"/>
    <xsd:import namespace="4e268e7f-0fbb-46d8-8dd3-767a5ae3dba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L_x00e4_nk" minOccurs="0"/>
                <xsd:element ref="ns3: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05b737-fb90-4179-9257-d544cfee0909" elementFormDefault="qualified">
    <xsd:import namespace="http://schemas.microsoft.com/office/2006/documentManagement/types"/>
    <xsd:import namespace="http://schemas.microsoft.com/office/infopath/2007/PartnerControls"/>
    <xsd:element name="SharedWithUsers" ma:index="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e268e7f-0fbb-46d8-8dd3-767a5ae3dba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L_x00e4_nk" ma:index="16" nillable="true" ma:displayName="Länk" ma:format="Hyperlink" ma:internalName="L_x00e4_nk">
      <xsd:complexType>
        <xsd:complexContent>
          <xsd:extension base="dms:URL">
            <xsd:sequence>
              <xsd:element name="Url" type="dms:ValidUrl" minOccurs="0" nillable="true"/>
              <xsd:element name="Description" type="xsd:string" nillable="true"/>
            </xsd:sequence>
          </xsd:extension>
        </xsd:complexContent>
      </xsd:complexType>
    </xsd:element>
    <xsd:element name="_Flow_SignoffStatus" ma:index="17" nillable="true" ma:displayName="Godkännandestatus" ma:internalName="_x0024_Resources_x003a_core_x002c_Signoff_Status_x003b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_x00e4_nk xmlns="4e268e7f-0fbb-46d8-8dd3-767a5ae3dbad">
      <Url xsi:nil="true"/>
      <Description xsi:nil="true"/>
    </L_x00e4_nk>
    <_Flow_SignoffStatus xmlns="4e268e7f-0fbb-46d8-8dd3-767a5ae3dbad" xsi:nil="true"/>
    <SharedWithUsers xmlns="b005b737-fb90-4179-9257-d544cfee0909">
      <UserInfo>
        <DisplayName>Mats Granström</DisplayName>
        <AccountId>36</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E188697-280B-4550-BB62-3388E74971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05b737-fb90-4179-9257-d544cfee0909"/>
    <ds:schemaRef ds:uri="4e268e7f-0fbb-46d8-8dd3-767a5ae3db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1D10EFD-456F-40C8-A604-0D3BB70BE549}">
  <ds:schemaRefs>
    <ds:schemaRef ds:uri="http://schemas.microsoft.com/office/2006/metadata/properties"/>
    <ds:schemaRef ds:uri="http://purl.org/dc/elements/1.1/"/>
    <ds:schemaRef ds:uri="4e268e7f-0fbb-46d8-8dd3-767a5ae3dbad"/>
    <ds:schemaRef ds:uri="b005b737-fb90-4179-9257-d544cfee0909"/>
    <ds:schemaRef ds:uri="http://purl.org/dc/term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B696E915-4BCB-441F-B208-3C00BFC9505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Office-tema</Template>
  <TotalTime>169</TotalTime>
  <Words>431</Words>
  <Application>Microsoft Office PowerPoint</Application>
  <PresentationFormat>Bredbild</PresentationFormat>
  <Paragraphs>67</Paragraphs>
  <Slides>5</Slides>
  <Notes>3</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5</vt:i4>
      </vt:variant>
    </vt:vector>
  </HeadingPairs>
  <TitlesOfParts>
    <vt:vector size="9" baseType="lpstr">
      <vt:lpstr>Arial</vt:lpstr>
      <vt:lpstr>Calibri</vt:lpstr>
      <vt:lpstr>Calibri Light</vt:lpstr>
      <vt:lpstr>Office-tema</vt:lpstr>
      <vt:lpstr>Tullrevision - Process</vt:lpstr>
      <vt:lpstr>Tullrevison – Granskningsrapport</vt:lpstr>
      <vt:lpstr>Tullrevison - Utfall</vt:lpstr>
      <vt:lpstr>Tullrevision - Slutsats / Lärdom</vt:lpstr>
      <vt:lpstr>Tullrevision – Kontakt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Tullrevision - Process</dc:title>
  <dc:creator>Thomas Hammarlund</dc:creator>
  <cp:lastModifiedBy>göran sigblad</cp:lastModifiedBy>
  <cp:revision>18</cp:revision>
  <dcterms:created xsi:type="dcterms:W3CDTF">2019-04-23T11:28:54Z</dcterms:created>
  <dcterms:modified xsi:type="dcterms:W3CDTF">2019-04-30T06:01:23Z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0x0101004F1C9009FB81894A8180A5A1A322E41C</vt:lpwstr>
  </property>
</Properties>
</file>