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" y="1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D5E0BF-2B00-4689-8F51-CA2B83CA4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4E52896-1C56-44C5-9B6D-59EBB1196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759199-AE42-4DDA-83DA-66FA04190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ACF388-2AE7-4700-9DDC-E83CDA52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A9CE2C-462D-4DA9-B1F5-4AF836C2E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85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B998A5-7251-475B-96B9-7BF098F1D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44541B-2751-43E7-B090-BF16E8D13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D5D925-EB60-4CCB-8E57-562BF17A9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B6228F-5552-4473-88A7-8BE65B3DF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33821E5-8C04-47C1-8348-4A50669AA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90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E0895B9-344A-4617-815D-575569859A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EE25635-D730-4AAB-BDAA-33CBBB3FE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ECF06A-F4AD-4480-B72A-A3CB6E034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D6ECAC-A660-4A35-AADF-605299D39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88D21B-DA41-4F02-BF36-48C90E8A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1291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8BDACA-F262-4530-A0F2-8C1A95B7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E3B74D-CDBB-461B-BDD0-BAB3D107B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3C63F8-4A91-411F-AA15-995A319DD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7E34A9-ABC6-4229-BB97-0FF3833B4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0E2B5F-C194-4037-80F9-4B5CD384D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960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A07E3A-6256-430D-86A5-53CA8C8D2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81527F-4D50-4AF2-B303-A2A46C01A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DD94FA-ED8D-4321-BAFD-0A530AF2D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BC3F6A-0686-46A0-8123-802EEAC8C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86DB7C-AFA0-4959-AF8D-B5316D912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27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5FF47C-9403-4E23-994B-49666A941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53C327-4AF5-47B7-8C91-6E4C0198A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51CF35F-4BB1-4519-B3ED-47F216C11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3C2E91F-CD22-4405-97FB-7CE223B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0BD9158-137E-40A5-AA06-45F4A394D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95A0AA-4E73-47A2-8713-68815663A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024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03AD98-470B-4AAD-ABD1-412B2004E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CFB5133-6A2B-4894-A2E5-48B1A0C1E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6E6683-19F6-4836-9098-D89E696D1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E89C999-BDE1-4EFE-A462-41E8199625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6A167FC-FB3F-4D02-B4FB-1488322EB9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9911FD2-6CFB-4B7A-8887-F00008C02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452A628-FF0B-4D7A-96C3-6B0A61D13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EDF8E49-8FFA-424F-841E-369AC9A7F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7989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312317-6681-44A9-A219-F04C3AD7B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BF09DD5-D12B-4F33-922D-3DBE9F11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0B866E2-28C2-4DAF-A116-95A05D92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3E75387-BD3B-40AA-8943-ED21E5C5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522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6300852-D36E-4290-94EA-40A9CCA27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762DB12-3F0F-4660-B69F-11237A15F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0177A0B-C253-4C89-8809-F6469EDC7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863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7F768D-57AF-412E-9D6D-2BD3F1210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52FDD2-3FAD-406B-9B63-AC4F6B5C4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39CFFC2-F383-4DDC-93CF-3305638C8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5454A7-B6FE-495E-9039-D9F539BF2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70F622-7AB7-4E4A-AF9A-F5E98E5A4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6602AD-BD87-446F-BF13-A584DD6A0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769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B3DA73-E1E5-498B-B0B7-BFDFF712D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8312911-3CD5-4FE4-AFE5-AAAE30D63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1730C5-5814-4363-9BC2-7A5F24758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AEFE2C-ADB9-4435-8DE2-70609F680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8D42B8-79F5-4C80-B58C-F9D4DA6F8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3CD97D-CA15-4E8C-A887-648CD6AC6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4857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4213562-A988-41BA-8E83-4695E40BC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4E3D286-D142-4BB1-B094-508BE029A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2B767B-D747-41B0-B2BC-6D1A85403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F2EB9-A097-4A08-A729-57DEF7D9FA9C}" type="datetimeFigureOut">
              <a:rPr lang="sv-SE" smtClean="0"/>
              <a:t>2018-12-05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5A0FCB-00C3-4CF5-B189-F17740F31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A852E7-0F48-422D-8B29-1CC107B139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D5547-AC3E-49D9-90DB-0DAFCD3247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690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26A727B1-6661-4D48-B3F4-2BF41C28C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5415" y="407500"/>
            <a:ext cx="9144000" cy="811700"/>
          </a:xfrm>
        </p:spPr>
        <p:txBody>
          <a:bodyPr/>
          <a:lstStyle/>
          <a:p>
            <a:r>
              <a:rPr lang="sv-SE"/>
              <a:t>Camp pro </a:t>
            </a:r>
            <a:r>
              <a:rPr lang="sv-SE" dirty="0"/>
              <a:t>inviger ny Ortopedteknisk avdelning på Sophiahemmet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B8824DD-214C-4A11-AB84-EEC920524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93" y="2410937"/>
            <a:ext cx="3573929" cy="32756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5D1DAB3C-F175-40DE-9E95-8D2A20530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525" y="1290918"/>
            <a:ext cx="3086913" cy="37860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F11FB407-8386-49A5-BA4F-F467C565E699}"/>
              </a:ext>
            </a:extLst>
          </p:cNvPr>
          <p:cNvSpPr txBox="1"/>
          <p:nvPr/>
        </p:nvSpPr>
        <p:spPr>
          <a:xfrm>
            <a:off x="8699645" y="5148730"/>
            <a:ext cx="2689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Camps ägare Peter Allard och </a:t>
            </a:r>
            <a:r>
              <a:rPr lang="sv-SE" dirty="0" err="1"/>
              <a:t>Össur</a:t>
            </a:r>
            <a:r>
              <a:rPr lang="sv-SE" dirty="0"/>
              <a:t> Nordics VD </a:t>
            </a:r>
            <a:r>
              <a:rPr lang="sv-SE" dirty="0" err="1"/>
              <a:t>Gudjon</a:t>
            </a:r>
            <a:r>
              <a:rPr lang="sv-SE" dirty="0"/>
              <a:t> </a:t>
            </a:r>
            <a:r>
              <a:rPr lang="sv-SE" dirty="0" err="1"/>
              <a:t>Karason</a:t>
            </a:r>
            <a:endParaRPr lang="sv-SE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EC20005F-F617-4AB3-A5B9-9F8301C2011B}"/>
              </a:ext>
            </a:extLst>
          </p:cNvPr>
          <p:cNvSpPr txBox="1"/>
          <p:nvPr/>
        </p:nvSpPr>
        <p:spPr>
          <a:xfrm>
            <a:off x="4476376" y="5880680"/>
            <a:ext cx="1619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Mingel och information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E23AC282-C26B-40BD-8E79-1CE6F6A9795D}"/>
              </a:ext>
            </a:extLst>
          </p:cNvPr>
          <p:cNvSpPr txBox="1"/>
          <p:nvPr/>
        </p:nvSpPr>
        <p:spPr>
          <a:xfrm>
            <a:off x="599742" y="4946477"/>
            <a:ext cx="1344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Nestor Bertil Allard, Klippte bandet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9213CC3-84F4-4DF4-858A-C1AC8763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5" y="1093693"/>
            <a:ext cx="4195326" cy="3649090"/>
          </a:xfrm>
          <a:prstGeom prst="rect">
            <a:avLst/>
          </a:prstGeom>
          <a:ln>
            <a:solidFill>
              <a:schemeClr val="accent1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3424283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27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göran sigblad</dc:creator>
  <cp:lastModifiedBy>göran sigblad</cp:lastModifiedBy>
  <cp:revision>3</cp:revision>
  <dcterms:created xsi:type="dcterms:W3CDTF">2018-12-05T07:50:01Z</dcterms:created>
  <dcterms:modified xsi:type="dcterms:W3CDTF">2018-12-05T08:11:24Z</dcterms:modified>
</cp:coreProperties>
</file>